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8" r:id="rId1"/>
  </p:sldMasterIdLst>
  <p:sldIdLst>
    <p:sldId id="256" r:id="rId2"/>
    <p:sldId id="257" r:id="rId3"/>
    <p:sldId id="263" r:id="rId4"/>
    <p:sldId id="259" r:id="rId5"/>
    <p:sldId id="264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2F10D0-2949-9142-A928-48CEDAAB8B3D}" v="11" dt="2023-10-10T16:31:35.8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318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B533B0-A28B-4333-9EEA-2FE5927DB418}" type="doc">
      <dgm:prSet loTypeId="urn:microsoft.com/office/officeart/2005/8/layout/hierarchy3" loCatId="hierarchy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26831B12-4897-423D-9CBF-EB9151D12AB9}">
      <dgm:prSet/>
      <dgm:spPr/>
      <dgm:t>
        <a:bodyPr/>
        <a:lstStyle/>
        <a:p>
          <a:r>
            <a:rPr lang="fi-FI"/>
            <a:t>Ensimmäisiin kilpailuihin osallistuminen sovitaan aina valmentajan kanssa</a:t>
          </a:r>
          <a:endParaRPr lang="en-US"/>
        </a:p>
      </dgm:t>
    </dgm:pt>
    <dgm:pt modelId="{41487A97-B6FA-4076-B2EF-75DC6D855D24}" type="parTrans" cxnId="{7B96705E-283F-41C4-BD44-2A6849037FAA}">
      <dgm:prSet/>
      <dgm:spPr/>
      <dgm:t>
        <a:bodyPr/>
        <a:lstStyle/>
        <a:p>
          <a:endParaRPr lang="en-US"/>
        </a:p>
      </dgm:t>
    </dgm:pt>
    <dgm:pt modelId="{004064B7-63E3-4BD1-88C1-280C8C2B474B}" type="sibTrans" cxnId="{7B96705E-283F-41C4-BD44-2A6849037FAA}">
      <dgm:prSet/>
      <dgm:spPr/>
      <dgm:t>
        <a:bodyPr/>
        <a:lstStyle/>
        <a:p>
          <a:endParaRPr lang="en-US"/>
        </a:p>
      </dgm:t>
    </dgm:pt>
    <dgm:pt modelId="{4071957C-FD02-480A-9FC5-272F0C77C216}">
      <dgm:prSet custT="1"/>
      <dgm:spPr/>
      <dgm:t>
        <a:bodyPr/>
        <a:lstStyle/>
        <a:p>
          <a:r>
            <a:rPr lang="fi-FI" sz="1600" dirty="0"/>
            <a:t>Kotikisat ovat pääsääntöisesti aina aloittelevan kilpailijan ensimmäiset kilpailut ellei toisin sovita</a:t>
          </a:r>
          <a:endParaRPr lang="en-US" sz="1600" dirty="0"/>
        </a:p>
      </dgm:t>
    </dgm:pt>
    <dgm:pt modelId="{9FDDDAE1-3276-4094-823C-EE021988D9EC}" type="parTrans" cxnId="{53BFE332-2748-40BD-95AE-3CE7CC75B536}">
      <dgm:prSet/>
      <dgm:spPr/>
      <dgm:t>
        <a:bodyPr/>
        <a:lstStyle/>
        <a:p>
          <a:endParaRPr lang="en-US"/>
        </a:p>
      </dgm:t>
    </dgm:pt>
    <dgm:pt modelId="{DF386ED4-CF6F-44E6-A1F4-2C97DCAE8313}" type="sibTrans" cxnId="{53BFE332-2748-40BD-95AE-3CE7CC75B536}">
      <dgm:prSet/>
      <dgm:spPr/>
      <dgm:t>
        <a:bodyPr/>
        <a:lstStyle/>
        <a:p>
          <a:endParaRPr lang="en-US"/>
        </a:p>
      </dgm:t>
    </dgm:pt>
    <dgm:pt modelId="{97461FCB-A12C-4DE1-B110-F92EC867364F}">
      <dgm:prSet/>
      <dgm:spPr/>
      <dgm:t>
        <a:bodyPr/>
        <a:lstStyle/>
        <a:p>
          <a:r>
            <a:rPr lang="fi-FI"/>
            <a:t>Myös muissa epäselvissä tilanteissa mm. sairasteluissa, uuden ohjelman ensikisoissa, harjoituksista poisollessa tai muissa komplikaatioissa kilpailuihin osallistumisesta tulisi keskustella valmentajan kanssa</a:t>
          </a:r>
          <a:endParaRPr lang="en-US"/>
        </a:p>
      </dgm:t>
    </dgm:pt>
    <dgm:pt modelId="{318C695E-A273-4896-836C-32944210E3C5}" type="parTrans" cxnId="{1E5CFCE8-6333-44AE-A587-925F9180797B}">
      <dgm:prSet/>
      <dgm:spPr/>
      <dgm:t>
        <a:bodyPr/>
        <a:lstStyle/>
        <a:p>
          <a:endParaRPr lang="en-US"/>
        </a:p>
      </dgm:t>
    </dgm:pt>
    <dgm:pt modelId="{F5399A94-9CDB-4267-907E-F074C4F351A1}" type="sibTrans" cxnId="{1E5CFCE8-6333-44AE-A587-925F9180797B}">
      <dgm:prSet/>
      <dgm:spPr/>
      <dgm:t>
        <a:bodyPr/>
        <a:lstStyle/>
        <a:p>
          <a:endParaRPr lang="en-US"/>
        </a:p>
      </dgm:t>
    </dgm:pt>
    <dgm:pt modelId="{803D3CCF-B112-45A7-B74E-9C33BD9304E0}">
      <dgm:prSet/>
      <dgm:spPr/>
      <dgm:t>
        <a:bodyPr/>
        <a:lstStyle/>
        <a:p>
          <a:r>
            <a:rPr lang="fi-FI"/>
            <a:t>Kilpailuihin kutsut, ilmoittautumiset ja peruuntumiset hoituvat aina seuran kilpailusihteerin kautta ohjeiden mukaisesti</a:t>
          </a:r>
          <a:endParaRPr lang="en-US"/>
        </a:p>
      </dgm:t>
    </dgm:pt>
    <dgm:pt modelId="{D632F865-9959-4C17-BC71-6A61EC140B61}" type="parTrans" cxnId="{07D947BF-B7E0-4EEA-AA49-8070E2203A98}">
      <dgm:prSet/>
      <dgm:spPr/>
      <dgm:t>
        <a:bodyPr/>
        <a:lstStyle/>
        <a:p>
          <a:endParaRPr lang="en-US"/>
        </a:p>
      </dgm:t>
    </dgm:pt>
    <dgm:pt modelId="{70DF2096-B441-4B94-9D58-807BBDCE508F}" type="sibTrans" cxnId="{07D947BF-B7E0-4EEA-AA49-8070E2203A98}">
      <dgm:prSet/>
      <dgm:spPr/>
      <dgm:t>
        <a:bodyPr/>
        <a:lstStyle/>
        <a:p>
          <a:endParaRPr lang="en-US"/>
        </a:p>
      </dgm:t>
    </dgm:pt>
    <dgm:pt modelId="{B19A2759-6CF4-4CD8-83E7-7F61B189DE98}">
      <dgm:prSet custT="1"/>
      <dgm:spPr/>
      <dgm:t>
        <a:bodyPr/>
        <a:lstStyle/>
        <a:p>
          <a:r>
            <a:rPr lang="fi-FI" sz="1800" dirty="0"/>
            <a:t>Perumiset ilmoitettava myös valmentajalle! </a:t>
          </a:r>
          <a:endParaRPr lang="en-US" sz="1800" dirty="0"/>
        </a:p>
      </dgm:t>
    </dgm:pt>
    <dgm:pt modelId="{F5D78DE4-D2F4-4377-AEE0-F97CD74645E3}" type="parTrans" cxnId="{0A682ADF-BFF6-4EE5-8D25-E50F2B3D3431}">
      <dgm:prSet/>
      <dgm:spPr/>
      <dgm:t>
        <a:bodyPr/>
        <a:lstStyle/>
        <a:p>
          <a:endParaRPr lang="en-US"/>
        </a:p>
      </dgm:t>
    </dgm:pt>
    <dgm:pt modelId="{9F7793E6-C257-4E1B-B564-2EB1A51E5721}" type="sibTrans" cxnId="{0A682ADF-BFF6-4EE5-8D25-E50F2B3D3431}">
      <dgm:prSet/>
      <dgm:spPr/>
      <dgm:t>
        <a:bodyPr/>
        <a:lstStyle/>
        <a:p>
          <a:endParaRPr lang="en-US"/>
        </a:p>
      </dgm:t>
    </dgm:pt>
    <dgm:pt modelId="{6E06D4AC-D208-4244-AAD6-3264D4A4F490}" type="pres">
      <dgm:prSet presAssocID="{19B533B0-A28B-4333-9EEA-2FE5927DB41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225A5FF-5CD5-3A42-930B-BB16633A964F}" type="pres">
      <dgm:prSet presAssocID="{26831B12-4897-423D-9CBF-EB9151D12AB9}" presName="root" presStyleCnt="0"/>
      <dgm:spPr/>
    </dgm:pt>
    <dgm:pt modelId="{443BE0B7-D95E-4240-90FB-E9A1D43E1B17}" type="pres">
      <dgm:prSet presAssocID="{26831B12-4897-423D-9CBF-EB9151D12AB9}" presName="rootComposite" presStyleCnt="0"/>
      <dgm:spPr/>
    </dgm:pt>
    <dgm:pt modelId="{451CFA0E-59ED-6C4A-AB6B-410606C0D3B4}" type="pres">
      <dgm:prSet presAssocID="{26831B12-4897-423D-9CBF-EB9151D12AB9}" presName="rootText" presStyleLbl="node1" presStyleIdx="0" presStyleCnt="3"/>
      <dgm:spPr/>
    </dgm:pt>
    <dgm:pt modelId="{ADB401B5-F828-D146-9615-0BC327D48FEA}" type="pres">
      <dgm:prSet presAssocID="{26831B12-4897-423D-9CBF-EB9151D12AB9}" presName="rootConnector" presStyleLbl="node1" presStyleIdx="0" presStyleCnt="3"/>
      <dgm:spPr/>
    </dgm:pt>
    <dgm:pt modelId="{7FD1CBF5-741E-7840-A243-D2C97962E46F}" type="pres">
      <dgm:prSet presAssocID="{26831B12-4897-423D-9CBF-EB9151D12AB9}" presName="childShape" presStyleCnt="0"/>
      <dgm:spPr/>
    </dgm:pt>
    <dgm:pt modelId="{19578214-0CB8-E444-AAB5-8F132DCB1637}" type="pres">
      <dgm:prSet presAssocID="{9FDDDAE1-3276-4094-823C-EE021988D9EC}" presName="Name13" presStyleLbl="parChTrans1D2" presStyleIdx="0" presStyleCnt="2"/>
      <dgm:spPr/>
    </dgm:pt>
    <dgm:pt modelId="{FC3DDC18-0D32-1444-9446-6B13A514C026}" type="pres">
      <dgm:prSet presAssocID="{4071957C-FD02-480A-9FC5-272F0C77C216}" presName="childText" presStyleLbl="bgAcc1" presStyleIdx="0" presStyleCnt="2">
        <dgm:presLayoutVars>
          <dgm:bulletEnabled val="1"/>
        </dgm:presLayoutVars>
      </dgm:prSet>
      <dgm:spPr/>
    </dgm:pt>
    <dgm:pt modelId="{9B259A4D-B1E2-184F-8708-2FA484FA08F9}" type="pres">
      <dgm:prSet presAssocID="{97461FCB-A12C-4DE1-B110-F92EC867364F}" presName="root" presStyleCnt="0"/>
      <dgm:spPr/>
    </dgm:pt>
    <dgm:pt modelId="{AE7957D3-5F53-6E48-885C-44DEA9E5718F}" type="pres">
      <dgm:prSet presAssocID="{97461FCB-A12C-4DE1-B110-F92EC867364F}" presName="rootComposite" presStyleCnt="0"/>
      <dgm:spPr/>
    </dgm:pt>
    <dgm:pt modelId="{743DB212-8135-DE4E-81C3-D59831B89E07}" type="pres">
      <dgm:prSet presAssocID="{97461FCB-A12C-4DE1-B110-F92EC867364F}" presName="rootText" presStyleLbl="node1" presStyleIdx="1" presStyleCnt="3"/>
      <dgm:spPr/>
    </dgm:pt>
    <dgm:pt modelId="{560CC099-522C-0345-ACD8-1E2E8216A8E5}" type="pres">
      <dgm:prSet presAssocID="{97461FCB-A12C-4DE1-B110-F92EC867364F}" presName="rootConnector" presStyleLbl="node1" presStyleIdx="1" presStyleCnt="3"/>
      <dgm:spPr/>
    </dgm:pt>
    <dgm:pt modelId="{B79DEA3B-1DE7-F543-A3F6-97902EA3B61A}" type="pres">
      <dgm:prSet presAssocID="{97461FCB-A12C-4DE1-B110-F92EC867364F}" presName="childShape" presStyleCnt="0"/>
      <dgm:spPr/>
    </dgm:pt>
    <dgm:pt modelId="{808F6925-6711-D44A-AD5D-F2B84C4893B9}" type="pres">
      <dgm:prSet presAssocID="{803D3CCF-B112-45A7-B74E-9C33BD9304E0}" presName="root" presStyleCnt="0"/>
      <dgm:spPr/>
    </dgm:pt>
    <dgm:pt modelId="{5E7095BC-9A61-AE4D-A5C6-162BBA1961B2}" type="pres">
      <dgm:prSet presAssocID="{803D3CCF-B112-45A7-B74E-9C33BD9304E0}" presName="rootComposite" presStyleCnt="0"/>
      <dgm:spPr/>
    </dgm:pt>
    <dgm:pt modelId="{6C4EDF8E-E172-A643-A781-A63FC763CFC8}" type="pres">
      <dgm:prSet presAssocID="{803D3CCF-B112-45A7-B74E-9C33BD9304E0}" presName="rootText" presStyleLbl="node1" presStyleIdx="2" presStyleCnt="3"/>
      <dgm:spPr/>
    </dgm:pt>
    <dgm:pt modelId="{7CF8A4DB-A425-E649-9B25-78E42D9A2EC6}" type="pres">
      <dgm:prSet presAssocID="{803D3CCF-B112-45A7-B74E-9C33BD9304E0}" presName="rootConnector" presStyleLbl="node1" presStyleIdx="2" presStyleCnt="3"/>
      <dgm:spPr/>
    </dgm:pt>
    <dgm:pt modelId="{4C03C500-E496-C640-9DA9-BCFE5B915A10}" type="pres">
      <dgm:prSet presAssocID="{803D3CCF-B112-45A7-B74E-9C33BD9304E0}" presName="childShape" presStyleCnt="0"/>
      <dgm:spPr/>
    </dgm:pt>
    <dgm:pt modelId="{FEC74F10-E323-E341-AB1F-05A1E794059E}" type="pres">
      <dgm:prSet presAssocID="{F5D78DE4-D2F4-4377-AEE0-F97CD74645E3}" presName="Name13" presStyleLbl="parChTrans1D2" presStyleIdx="1" presStyleCnt="2"/>
      <dgm:spPr/>
    </dgm:pt>
    <dgm:pt modelId="{A9D97EC9-3443-E145-BF46-56726BE74C7A}" type="pres">
      <dgm:prSet presAssocID="{B19A2759-6CF4-4CD8-83E7-7F61B189DE98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C2251B00-239A-1047-8FDD-04892A733B6C}" type="presOf" srcId="{9FDDDAE1-3276-4094-823C-EE021988D9EC}" destId="{19578214-0CB8-E444-AAB5-8F132DCB1637}" srcOrd="0" destOrd="0" presId="urn:microsoft.com/office/officeart/2005/8/layout/hierarchy3"/>
    <dgm:cxn modelId="{1039C12A-B1A1-D24D-A430-9E2BE9671069}" type="presOf" srcId="{97461FCB-A12C-4DE1-B110-F92EC867364F}" destId="{743DB212-8135-DE4E-81C3-D59831B89E07}" srcOrd="0" destOrd="0" presId="urn:microsoft.com/office/officeart/2005/8/layout/hierarchy3"/>
    <dgm:cxn modelId="{53BFE332-2748-40BD-95AE-3CE7CC75B536}" srcId="{26831B12-4897-423D-9CBF-EB9151D12AB9}" destId="{4071957C-FD02-480A-9FC5-272F0C77C216}" srcOrd="0" destOrd="0" parTransId="{9FDDDAE1-3276-4094-823C-EE021988D9EC}" sibTransId="{DF386ED4-CF6F-44E6-A1F4-2C97DCAE8313}"/>
    <dgm:cxn modelId="{7B96705E-283F-41C4-BD44-2A6849037FAA}" srcId="{19B533B0-A28B-4333-9EEA-2FE5927DB418}" destId="{26831B12-4897-423D-9CBF-EB9151D12AB9}" srcOrd="0" destOrd="0" parTransId="{41487A97-B6FA-4076-B2EF-75DC6D855D24}" sibTransId="{004064B7-63E3-4BD1-88C1-280C8C2B474B}"/>
    <dgm:cxn modelId="{C4EC2F7B-55F9-F14C-924A-2E907DB71D81}" type="presOf" srcId="{19B533B0-A28B-4333-9EEA-2FE5927DB418}" destId="{6E06D4AC-D208-4244-AAD6-3264D4A4F490}" srcOrd="0" destOrd="0" presId="urn:microsoft.com/office/officeart/2005/8/layout/hierarchy3"/>
    <dgm:cxn modelId="{0EA4E386-5C83-2E47-8C56-7063E60A9CA2}" type="presOf" srcId="{4071957C-FD02-480A-9FC5-272F0C77C216}" destId="{FC3DDC18-0D32-1444-9446-6B13A514C026}" srcOrd="0" destOrd="0" presId="urn:microsoft.com/office/officeart/2005/8/layout/hierarchy3"/>
    <dgm:cxn modelId="{BAA0CDB6-7FA1-F94B-9BE8-1D7380347A5C}" type="presOf" srcId="{97461FCB-A12C-4DE1-B110-F92EC867364F}" destId="{560CC099-522C-0345-ACD8-1E2E8216A8E5}" srcOrd="1" destOrd="0" presId="urn:microsoft.com/office/officeart/2005/8/layout/hierarchy3"/>
    <dgm:cxn modelId="{8F43A7BD-00E6-644C-826B-4A6344FF2608}" type="presOf" srcId="{B19A2759-6CF4-4CD8-83E7-7F61B189DE98}" destId="{A9D97EC9-3443-E145-BF46-56726BE74C7A}" srcOrd="0" destOrd="0" presId="urn:microsoft.com/office/officeart/2005/8/layout/hierarchy3"/>
    <dgm:cxn modelId="{07D947BF-B7E0-4EEA-AA49-8070E2203A98}" srcId="{19B533B0-A28B-4333-9EEA-2FE5927DB418}" destId="{803D3CCF-B112-45A7-B74E-9C33BD9304E0}" srcOrd="2" destOrd="0" parTransId="{D632F865-9959-4C17-BC71-6A61EC140B61}" sibTransId="{70DF2096-B441-4B94-9D58-807BBDCE508F}"/>
    <dgm:cxn modelId="{829EDDC0-40FC-4744-8598-4531ACF2123D}" type="presOf" srcId="{803D3CCF-B112-45A7-B74E-9C33BD9304E0}" destId="{7CF8A4DB-A425-E649-9B25-78E42D9A2EC6}" srcOrd="1" destOrd="0" presId="urn:microsoft.com/office/officeart/2005/8/layout/hierarchy3"/>
    <dgm:cxn modelId="{7D45CDC9-D743-8642-B888-B0BC88C86CD1}" type="presOf" srcId="{26831B12-4897-423D-9CBF-EB9151D12AB9}" destId="{451CFA0E-59ED-6C4A-AB6B-410606C0D3B4}" srcOrd="0" destOrd="0" presId="urn:microsoft.com/office/officeart/2005/8/layout/hierarchy3"/>
    <dgm:cxn modelId="{0A682ADF-BFF6-4EE5-8D25-E50F2B3D3431}" srcId="{803D3CCF-B112-45A7-B74E-9C33BD9304E0}" destId="{B19A2759-6CF4-4CD8-83E7-7F61B189DE98}" srcOrd="0" destOrd="0" parTransId="{F5D78DE4-D2F4-4377-AEE0-F97CD74645E3}" sibTransId="{9F7793E6-C257-4E1B-B564-2EB1A51E5721}"/>
    <dgm:cxn modelId="{1E5CFCE8-6333-44AE-A587-925F9180797B}" srcId="{19B533B0-A28B-4333-9EEA-2FE5927DB418}" destId="{97461FCB-A12C-4DE1-B110-F92EC867364F}" srcOrd="1" destOrd="0" parTransId="{318C695E-A273-4896-836C-32944210E3C5}" sibTransId="{F5399A94-9CDB-4267-907E-F074C4F351A1}"/>
    <dgm:cxn modelId="{E50A2AF1-6145-4243-9925-0AB3726F230B}" type="presOf" srcId="{803D3CCF-B112-45A7-B74E-9C33BD9304E0}" destId="{6C4EDF8E-E172-A643-A781-A63FC763CFC8}" srcOrd="0" destOrd="0" presId="urn:microsoft.com/office/officeart/2005/8/layout/hierarchy3"/>
    <dgm:cxn modelId="{975A26F3-5370-C345-8883-E4D05B003A43}" type="presOf" srcId="{26831B12-4897-423D-9CBF-EB9151D12AB9}" destId="{ADB401B5-F828-D146-9615-0BC327D48FEA}" srcOrd="1" destOrd="0" presId="urn:microsoft.com/office/officeart/2005/8/layout/hierarchy3"/>
    <dgm:cxn modelId="{177519FC-FA15-4847-91A8-A7E50DBA61EB}" type="presOf" srcId="{F5D78DE4-D2F4-4377-AEE0-F97CD74645E3}" destId="{FEC74F10-E323-E341-AB1F-05A1E794059E}" srcOrd="0" destOrd="0" presId="urn:microsoft.com/office/officeart/2005/8/layout/hierarchy3"/>
    <dgm:cxn modelId="{DD3B6304-8307-8F4F-91A8-CB83C6099072}" type="presParOf" srcId="{6E06D4AC-D208-4244-AAD6-3264D4A4F490}" destId="{8225A5FF-5CD5-3A42-930B-BB16633A964F}" srcOrd="0" destOrd="0" presId="urn:microsoft.com/office/officeart/2005/8/layout/hierarchy3"/>
    <dgm:cxn modelId="{4DE271E1-034B-784E-9087-37C3E55673CE}" type="presParOf" srcId="{8225A5FF-5CD5-3A42-930B-BB16633A964F}" destId="{443BE0B7-D95E-4240-90FB-E9A1D43E1B17}" srcOrd="0" destOrd="0" presId="urn:microsoft.com/office/officeart/2005/8/layout/hierarchy3"/>
    <dgm:cxn modelId="{39599DE4-260B-C24B-B4F3-B27E28903D01}" type="presParOf" srcId="{443BE0B7-D95E-4240-90FB-E9A1D43E1B17}" destId="{451CFA0E-59ED-6C4A-AB6B-410606C0D3B4}" srcOrd="0" destOrd="0" presId="urn:microsoft.com/office/officeart/2005/8/layout/hierarchy3"/>
    <dgm:cxn modelId="{E84C6BB7-CDCC-404D-883A-2A43E8D0B458}" type="presParOf" srcId="{443BE0B7-D95E-4240-90FB-E9A1D43E1B17}" destId="{ADB401B5-F828-D146-9615-0BC327D48FEA}" srcOrd="1" destOrd="0" presId="urn:microsoft.com/office/officeart/2005/8/layout/hierarchy3"/>
    <dgm:cxn modelId="{EDA1DCF8-9F4A-DA46-95D5-8EC61C9090FB}" type="presParOf" srcId="{8225A5FF-5CD5-3A42-930B-BB16633A964F}" destId="{7FD1CBF5-741E-7840-A243-D2C97962E46F}" srcOrd="1" destOrd="0" presId="urn:microsoft.com/office/officeart/2005/8/layout/hierarchy3"/>
    <dgm:cxn modelId="{DBF5F438-46A3-6A4D-B0F4-FEA71DDA725B}" type="presParOf" srcId="{7FD1CBF5-741E-7840-A243-D2C97962E46F}" destId="{19578214-0CB8-E444-AAB5-8F132DCB1637}" srcOrd="0" destOrd="0" presId="urn:microsoft.com/office/officeart/2005/8/layout/hierarchy3"/>
    <dgm:cxn modelId="{FF831E70-DFD7-CF4A-A00E-6CDC5E675B2C}" type="presParOf" srcId="{7FD1CBF5-741E-7840-A243-D2C97962E46F}" destId="{FC3DDC18-0D32-1444-9446-6B13A514C026}" srcOrd="1" destOrd="0" presId="urn:microsoft.com/office/officeart/2005/8/layout/hierarchy3"/>
    <dgm:cxn modelId="{247CFEA1-BDB1-7443-9F7E-CAB21AD30FDB}" type="presParOf" srcId="{6E06D4AC-D208-4244-AAD6-3264D4A4F490}" destId="{9B259A4D-B1E2-184F-8708-2FA484FA08F9}" srcOrd="1" destOrd="0" presId="urn:microsoft.com/office/officeart/2005/8/layout/hierarchy3"/>
    <dgm:cxn modelId="{9F03F57E-8120-2645-9E85-8ABBC545F8B6}" type="presParOf" srcId="{9B259A4D-B1E2-184F-8708-2FA484FA08F9}" destId="{AE7957D3-5F53-6E48-885C-44DEA9E5718F}" srcOrd="0" destOrd="0" presId="urn:microsoft.com/office/officeart/2005/8/layout/hierarchy3"/>
    <dgm:cxn modelId="{5920EA2A-F668-7F4F-849F-F17E6676A2A8}" type="presParOf" srcId="{AE7957D3-5F53-6E48-885C-44DEA9E5718F}" destId="{743DB212-8135-DE4E-81C3-D59831B89E07}" srcOrd="0" destOrd="0" presId="urn:microsoft.com/office/officeart/2005/8/layout/hierarchy3"/>
    <dgm:cxn modelId="{1F746212-71E2-CA41-9999-303B6CC67CF1}" type="presParOf" srcId="{AE7957D3-5F53-6E48-885C-44DEA9E5718F}" destId="{560CC099-522C-0345-ACD8-1E2E8216A8E5}" srcOrd="1" destOrd="0" presId="urn:microsoft.com/office/officeart/2005/8/layout/hierarchy3"/>
    <dgm:cxn modelId="{ADD957F1-AB9B-A14F-844E-4AFA528B1354}" type="presParOf" srcId="{9B259A4D-B1E2-184F-8708-2FA484FA08F9}" destId="{B79DEA3B-1DE7-F543-A3F6-97902EA3B61A}" srcOrd="1" destOrd="0" presId="urn:microsoft.com/office/officeart/2005/8/layout/hierarchy3"/>
    <dgm:cxn modelId="{D5FA26CA-8F2F-0D4F-B2A6-B7A387ED3EB8}" type="presParOf" srcId="{6E06D4AC-D208-4244-AAD6-3264D4A4F490}" destId="{808F6925-6711-D44A-AD5D-F2B84C4893B9}" srcOrd="2" destOrd="0" presId="urn:microsoft.com/office/officeart/2005/8/layout/hierarchy3"/>
    <dgm:cxn modelId="{3EF63C61-0886-4C45-80CF-57F11722DDD9}" type="presParOf" srcId="{808F6925-6711-D44A-AD5D-F2B84C4893B9}" destId="{5E7095BC-9A61-AE4D-A5C6-162BBA1961B2}" srcOrd="0" destOrd="0" presId="urn:microsoft.com/office/officeart/2005/8/layout/hierarchy3"/>
    <dgm:cxn modelId="{D9C46468-B606-3C4C-809B-D19BD7EE9A1F}" type="presParOf" srcId="{5E7095BC-9A61-AE4D-A5C6-162BBA1961B2}" destId="{6C4EDF8E-E172-A643-A781-A63FC763CFC8}" srcOrd="0" destOrd="0" presId="urn:microsoft.com/office/officeart/2005/8/layout/hierarchy3"/>
    <dgm:cxn modelId="{8058F52C-A2D8-554B-94B6-7C02B2F529EF}" type="presParOf" srcId="{5E7095BC-9A61-AE4D-A5C6-162BBA1961B2}" destId="{7CF8A4DB-A425-E649-9B25-78E42D9A2EC6}" srcOrd="1" destOrd="0" presId="urn:microsoft.com/office/officeart/2005/8/layout/hierarchy3"/>
    <dgm:cxn modelId="{91D18124-822E-064B-8575-48F37F50B2C3}" type="presParOf" srcId="{808F6925-6711-D44A-AD5D-F2B84C4893B9}" destId="{4C03C500-E496-C640-9DA9-BCFE5B915A10}" srcOrd="1" destOrd="0" presId="urn:microsoft.com/office/officeart/2005/8/layout/hierarchy3"/>
    <dgm:cxn modelId="{2B53FC81-A1CD-BE43-97B4-168827438CC6}" type="presParOf" srcId="{4C03C500-E496-C640-9DA9-BCFE5B915A10}" destId="{FEC74F10-E323-E341-AB1F-05A1E794059E}" srcOrd="0" destOrd="0" presId="urn:microsoft.com/office/officeart/2005/8/layout/hierarchy3"/>
    <dgm:cxn modelId="{D8CD2847-9EB7-5743-866A-FBCBC719597A}" type="presParOf" srcId="{4C03C500-E496-C640-9DA9-BCFE5B915A10}" destId="{A9D97EC9-3443-E145-BF46-56726BE74C7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CFA0E-59ED-6C4A-AB6B-410606C0D3B4}">
      <dsp:nvSpPr>
        <dsp:cNvPr id="0" name=""/>
        <dsp:cNvSpPr/>
      </dsp:nvSpPr>
      <dsp:spPr>
        <a:xfrm>
          <a:off x="1338" y="308320"/>
          <a:ext cx="3132053" cy="15660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/>
            <a:t>Ensimmäisiin kilpailuihin osallistuminen sovitaan aina valmentajan kanssa</a:t>
          </a:r>
          <a:endParaRPr lang="en-US" sz="1500" kern="1200"/>
        </a:p>
      </dsp:txBody>
      <dsp:txXfrm>
        <a:off x="47205" y="354187"/>
        <a:ext cx="3040319" cy="1474292"/>
      </dsp:txXfrm>
    </dsp:sp>
    <dsp:sp modelId="{19578214-0CB8-E444-AAB5-8F132DCB1637}">
      <dsp:nvSpPr>
        <dsp:cNvPr id="0" name=""/>
        <dsp:cNvSpPr/>
      </dsp:nvSpPr>
      <dsp:spPr>
        <a:xfrm>
          <a:off x="314543" y="1874346"/>
          <a:ext cx="313205" cy="1174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519"/>
              </a:lnTo>
              <a:lnTo>
                <a:pt x="313205" y="1174519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DDC18-0D32-1444-9446-6B13A514C026}">
      <dsp:nvSpPr>
        <dsp:cNvPr id="0" name=""/>
        <dsp:cNvSpPr/>
      </dsp:nvSpPr>
      <dsp:spPr>
        <a:xfrm>
          <a:off x="627749" y="2265853"/>
          <a:ext cx="2505642" cy="15660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Kotikisat ovat pääsääntöisesti aina aloittelevan kilpailijan ensimmäiset kilpailut ellei toisin sovita</a:t>
          </a:r>
          <a:endParaRPr lang="en-US" sz="1600" kern="1200" dirty="0"/>
        </a:p>
      </dsp:txBody>
      <dsp:txXfrm>
        <a:off x="673616" y="2311720"/>
        <a:ext cx="2413908" cy="1474292"/>
      </dsp:txXfrm>
    </dsp:sp>
    <dsp:sp modelId="{743DB212-8135-DE4E-81C3-D59831B89E07}">
      <dsp:nvSpPr>
        <dsp:cNvPr id="0" name=""/>
        <dsp:cNvSpPr/>
      </dsp:nvSpPr>
      <dsp:spPr>
        <a:xfrm>
          <a:off x="3916404" y="308320"/>
          <a:ext cx="3132053" cy="15660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/>
            <a:t>Myös muissa epäselvissä tilanteissa mm. sairasteluissa, uuden ohjelman ensikisoissa, harjoituksista poisollessa tai muissa komplikaatioissa kilpailuihin osallistumisesta tulisi keskustella valmentajan kanssa</a:t>
          </a:r>
          <a:endParaRPr lang="en-US" sz="1500" kern="1200"/>
        </a:p>
      </dsp:txBody>
      <dsp:txXfrm>
        <a:off x="3962271" y="354187"/>
        <a:ext cx="3040319" cy="1474292"/>
      </dsp:txXfrm>
    </dsp:sp>
    <dsp:sp modelId="{6C4EDF8E-E172-A643-A781-A63FC763CFC8}">
      <dsp:nvSpPr>
        <dsp:cNvPr id="0" name=""/>
        <dsp:cNvSpPr/>
      </dsp:nvSpPr>
      <dsp:spPr>
        <a:xfrm>
          <a:off x="7831471" y="308320"/>
          <a:ext cx="3132053" cy="15660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/>
            <a:t>Kilpailuihin kutsut, ilmoittautumiset ja peruuntumiset hoituvat aina seuran kilpailusihteerin kautta ohjeiden mukaisesti</a:t>
          </a:r>
          <a:endParaRPr lang="en-US" sz="1500" kern="1200"/>
        </a:p>
      </dsp:txBody>
      <dsp:txXfrm>
        <a:off x="7877338" y="354187"/>
        <a:ext cx="3040319" cy="1474292"/>
      </dsp:txXfrm>
    </dsp:sp>
    <dsp:sp modelId="{FEC74F10-E323-E341-AB1F-05A1E794059E}">
      <dsp:nvSpPr>
        <dsp:cNvPr id="0" name=""/>
        <dsp:cNvSpPr/>
      </dsp:nvSpPr>
      <dsp:spPr>
        <a:xfrm>
          <a:off x="8144676" y="1874346"/>
          <a:ext cx="313205" cy="1174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519"/>
              </a:lnTo>
              <a:lnTo>
                <a:pt x="313205" y="1174519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97EC9-3443-E145-BF46-56726BE74C7A}">
      <dsp:nvSpPr>
        <dsp:cNvPr id="0" name=""/>
        <dsp:cNvSpPr/>
      </dsp:nvSpPr>
      <dsp:spPr>
        <a:xfrm>
          <a:off x="8457881" y="2265853"/>
          <a:ext cx="2505642" cy="15660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Perumiset ilmoitettava myös valmentajalle! </a:t>
          </a:r>
          <a:endParaRPr lang="en-US" sz="1800" kern="1200" dirty="0"/>
        </a:p>
      </dsp:txBody>
      <dsp:txXfrm>
        <a:off x="8503748" y="2311720"/>
        <a:ext cx="2413908" cy="1474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9314-01B3-6440-B1C8-DFF94F45446F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CFC0-54EE-AE4F-AFD4-FA17D36AE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397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9314-01B3-6440-B1C8-DFF94F45446F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CFC0-54EE-AE4F-AFD4-FA17D36AE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881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9314-01B3-6440-B1C8-DFF94F45446F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CFC0-54EE-AE4F-AFD4-FA17D36AE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90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9314-01B3-6440-B1C8-DFF94F45446F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CFC0-54EE-AE4F-AFD4-FA17D36AE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755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9314-01B3-6440-B1C8-DFF94F45446F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CFC0-54EE-AE4F-AFD4-FA17D36AE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600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9314-01B3-6440-B1C8-DFF94F45446F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CFC0-54EE-AE4F-AFD4-FA17D36AE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472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9314-01B3-6440-B1C8-DFF94F45446F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CFC0-54EE-AE4F-AFD4-FA17D36AE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490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9314-01B3-6440-B1C8-DFF94F45446F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CFC0-54EE-AE4F-AFD4-FA17D36AE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97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9314-01B3-6440-B1C8-DFF94F45446F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CFC0-54EE-AE4F-AFD4-FA17D36AE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3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9314-01B3-6440-B1C8-DFF94F45446F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CFC0-54EE-AE4F-AFD4-FA17D36AE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690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9314-01B3-6440-B1C8-DFF94F45446F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CFC0-54EE-AE4F-AFD4-FA17D36AE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670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29314-01B3-6440-B1C8-DFF94F45446F}" type="datetimeFigureOut">
              <a:rPr lang="fi-FI" smtClean="0"/>
              <a:t>10.10.2023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BCFC0-54EE-AE4F-AFD4-FA17D36AE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215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B8B49ED-6693-497D-8823-F50F891E8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DCD3BD4-4F32-431E-A9C3-8D2DA60CD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36AAC24-A98C-465E-AFEE-69D698E77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149158 w 12192000"/>
              <a:gd name="connsiteY0" fmla="*/ 2038490 h 6858000"/>
              <a:gd name="connsiteX1" fmla="*/ 9164184 w 12192000"/>
              <a:gd name="connsiteY1" fmla="*/ 2044026 h 6858000"/>
              <a:gd name="connsiteX2" fmla="*/ 9172532 w 12192000"/>
              <a:gd name="connsiteY2" fmla="*/ 2045543 h 6858000"/>
              <a:gd name="connsiteX3" fmla="*/ 9171580 w 12192000"/>
              <a:gd name="connsiteY3" fmla="*/ 2056997 h 6858000"/>
              <a:gd name="connsiteX4" fmla="*/ 9161257 w 12192000"/>
              <a:gd name="connsiteY4" fmla="*/ 2098605 h 6858000"/>
              <a:gd name="connsiteX5" fmla="*/ 9138232 w 12192000"/>
              <a:gd name="connsiteY5" fmla="*/ 2059518 h 6858000"/>
              <a:gd name="connsiteX6" fmla="*/ 9149158 w 12192000"/>
              <a:gd name="connsiteY6" fmla="*/ 2038490 h 6858000"/>
              <a:gd name="connsiteX7" fmla="*/ 9177606 w 12192000"/>
              <a:gd name="connsiteY7" fmla="*/ 1977215 h 6858000"/>
              <a:gd name="connsiteX8" fmla="*/ 9181592 w 12192000"/>
              <a:gd name="connsiteY8" fmla="*/ 1987782 h 6858000"/>
              <a:gd name="connsiteX9" fmla="*/ 9181923 w 12192000"/>
              <a:gd name="connsiteY9" fmla="*/ 1998627 h 6858000"/>
              <a:gd name="connsiteX10" fmla="*/ 9182316 w 12192000"/>
              <a:gd name="connsiteY10" fmla="*/ 2031066 h 6858000"/>
              <a:gd name="connsiteX11" fmla="*/ 9182278 w 12192000"/>
              <a:gd name="connsiteY11" fmla="*/ 2047313 h 6858000"/>
              <a:gd name="connsiteX12" fmla="*/ 9172532 w 12192000"/>
              <a:gd name="connsiteY12" fmla="*/ 2045543 h 6858000"/>
              <a:gd name="connsiteX13" fmla="*/ 9173842 w 12192000"/>
              <a:gd name="connsiteY13" fmla="*/ 2029805 h 6858000"/>
              <a:gd name="connsiteX14" fmla="*/ 9177334 w 12192000"/>
              <a:gd name="connsiteY14" fmla="*/ 1979903 h 6858000"/>
              <a:gd name="connsiteX15" fmla="*/ 3696300 w 12192000"/>
              <a:gd name="connsiteY15" fmla="*/ 1578900 h 6858000"/>
              <a:gd name="connsiteX16" fmla="*/ 3738823 w 12192000"/>
              <a:gd name="connsiteY16" fmla="*/ 1596298 h 6858000"/>
              <a:gd name="connsiteX17" fmla="*/ 3714409 w 12192000"/>
              <a:gd name="connsiteY17" fmla="*/ 1593618 h 6858000"/>
              <a:gd name="connsiteX18" fmla="*/ 3693161 w 12192000"/>
              <a:gd name="connsiteY18" fmla="*/ 1582501 h 6858000"/>
              <a:gd name="connsiteX19" fmla="*/ 3696300 w 12192000"/>
              <a:gd name="connsiteY19" fmla="*/ 1578900 h 6858000"/>
              <a:gd name="connsiteX20" fmla="*/ 3918454 w 12192000"/>
              <a:gd name="connsiteY20" fmla="*/ 1175387 h 6858000"/>
              <a:gd name="connsiteX21" fmla="*/ 4173607 w 12192000"/>
              <a:gd name="connsiteY21" fmla="*/ 1280040 h 6858000"/>
              <a:gd name="connsiteX22" fmla="*/ 4170135 w 12192000"/>
              <a:gd name="connsiteY22" fmla="*/ 1283683 h 6858000"/>
              <a:gd name="connsiteX23" fmla="*/ 3918454 w 12192000"/>
              <a:gd name="connsiteY23" fmla="*/ 1175387 h 6858000"/>
              <a:gd name="connsiteX24" fmla="*/ 8109090 w 12192000"/>
              <a:gd name="connsiteY24" fmla="*/ 602108 h 6858000"/>
              <a:gd name="connsiteX25" fmla="*/ 8113034 w 12192000"/>
              <a:gd name="connsiteY25" fmla="*/ 602645 h 6858000"/>
              <a:gd name="connsiteX26" fmla="*/ 8111220 w 12192000"/>
              <a:gd name="connsiteY26" fmla="*/ 603405 h 6858000"/>
              <a:gd name="connsiteX27" fmla="*/ 8489536 w 12192000"/>
              <a:gd name="connsiteY27" fmla="*/ 389280 h 6858000"/>
              <a:gd name="connsiteX28" fmla="*/ 8470194 w 12192000"/>
              <a:gd name="connsiteY28" fmla="*/ 397527 h 6858000"/>
              <a:gd name="connsiteX29" fmla="*/ 8373511 w 12192000"/>
              <a:gd name="connsiteY29" fmla="*/ 465608 h 6858000"/>
              <a:gd name="connsiteX30" fmla="*/ 8231753 w 12192000"/>
              <a:gd name="connsiteY30" fmla="*/ 560890 h 6858000"/>
              <a:gd name="connsiteX31" fmla="*/ 8199967 w 12192000"/>
              <a:gd name="connsiteY31" fmla="*/ 553465 h 6858000"/>
              <a:gd name="connsiteX32" fmla="*/ 8175616 w 12192000"/>
              <a:gd name="connsiteY32" fmla="*/ 546483 h 6858000"/>
              <a:gd name="connsiteX33" fmla="*/ 8128578 w 12192000"/>
              <a:gd name="connsiteY33" fmla="*/ 563992 h 6858000"/>
              <a:gd name="connsiteX34" fmla="*/ 8104845 w 12192000"/>
              <a:gd name="connsiteY34" fmla="*/ 593172 h 6858000"/>
              <a:gd name="connsiteX35" fmla="*/ 8105615 w 12192000"/>
              <a:gd name="connsiteY35" fmla="*/ 599991 h 6858000"/>
              <a:gd name="connsiteX36" fmla="*/ 8109090 w 12192000"/>
              <a:gd name="connsiteY36" fmla="*/ 602108 h 6858000"/>
              <a:gd name="connsiteX37" fmla="*/ 8092049 w 12192000"/>
              <a:gd name="connsiteY37" fmla="*/ 599788 h 6858000"/>
              <a:gd name="connsiteX38" fmla="*/ 8047646 w 12192000"/>
              <a:gd name="connsiteY38" fmla="*/ 588557 h 6858000"/>
              <a:gd name="connsiteX39" fmla="*/ 7793637 w 12192000"/>
              <a:gd name="connsiteY39" fmla="*/ 681868 h 6858000"/>
              <a:gd name="connsiteX40" fmla="*/ 6007741 w 12192000"/>
              <a:gd name="connsiteY40" fmla="*/ 1095470 h 6858000"/>
              <a:gd name="connsiteX41" fmla="*/ 5902533 w 12192000"/>
              <a:gd name="connsiteY41" fmla="*/ 1103650 h 6858000"/>
              <a:gd name="connsiteX42" fmla="*/ 5164222 w 12192000"/>
              <a:gd name="connsiteY42" fmla="*/ 1163546 h 6858000"/>
              <a:gd name="connsiteX43" fmla="*/ 4395075 w 12192000"/>
              <a:gd name="connsiteY43" fmla="*/ 1082763 h 6858000"/>
              <a:gd name="connsiteX44" fmla="*/ 3939440 w 12192000"/>
              <a:gd name="connsiteY44" fmla="*/ 891265 h 6858000"/>
              <a:gd name="connsiteX45" fmla="*/ 3747894 w 12192000"/>
              <a:gd name="connsiteY45" fmla="*/ 801994 h 6858000"/>
              <a:gd name="connsiteX46" fmla="*/ 3569553 w 12192000"/>
              <a:gd name="connsiteY46" fmla="*/ 697970 h 6858000"/>
              <a:gd name="connsiteX47" fmla="*/ 3507813 w 12192000"/>
              <a:gd name="connsiteY47" fmla="*/ 680216 h 6858000"/>
              <a:gd name="connsiteX48" fmla="*/ 3490455 w 12192000"/>
              <a:gd name="connsiteY48" fmla="*/ 682587 h 6858000"/>
              <a:gd name="connsiteX49" fmla="*/ 3477246 w 12192000"/>
              <a:gd name="connsiteY49" fmla="*/ 691971 h 6858000"/>
              <a:gd name="connsiteX50" fmla="*/ 3484273 w 12192000"/>
              <a:gd name="connsiteY50" fmla="*/ 701857 h 6858000"/>
              <a:gd name="connsiteX51" fmla="*/ 3495638 w 12192000"/>
              <a:gd name="connsiteY51" fmla="*/ 705849 h 6858000"/>
              <a:gd name="connsiteX52" fmla="*/ 3548914 w 12192000"/>
              <a:gd name="connsiteY52" fmla="*/ 733487 h 6858000"/>
              <a:gd name="connsiteX53" fmla="*/ 3551504 w 12192000"/>
              <a:gd name="connsiteY53" fmla="*/ 753036 h 6858000"/>
              <a:gd name="connsiteX54" fmla="*/ 3562075 w 12192000"/>
              <a:gd name="connsiteY54" fmla="*/ 765715 h 6858000"/>
              <a:gd name="connsiteX55" fmla="*/ 3605942 w 12192000"/>
              <a:gd name="connsiteY55" fmla="*/ 772481 h 6858000"/>
              <a:gd name="connsiteX56" fmla="*/ 3499309 w 12192000"/>
              <a:gd name="connsiteY56" fmla="*/ 737079 h 6858000"/>
              <a:gd name="connsiteX57" fmla="*/ 3473788 w 12192000"/>
              <a:gd name="connsiteY57" fmla="*/ 711717 h 6858000"/>
              <a:gd name="connsiteX58" fmla="*/ 3437248 w 12192000"/>
              <a:gd name="connsiteY58" fmla="*/ 714263 h 6858000"/>
              <a:gd name="connsiteX59" fmla="*/ 3413254 w 12192000"/>
              <a:gd name="connsiteY59" fmla="*/ 712874 h 6858000"/>
              <a:gd name="connsiteX60" fmla="*/ 3362511 w 12192000"/>
              <a:gd name="connsiteY60" fmla="*/ 677414 h 6858000"/>
              <a:gd name="connsiteX61" fmla="*/ 3344467 w 12192000"/>
              <a:gd name="connsiteY61" fmla="*/ 679599 h 6858000"/>
              <a:gd name="connsiteX62" fmla="*/ 3347971 w 12192000"/>
              <a:gd name="connsiteY62" fmla="*/ 692328 h 6858000"/>
              <a:gd name="connsiteX63" fmla="*/ 3363008 w 12192000"/>
              <a:gd name="connsiteY63" fmla="*/ 711713 h 6858000"/>
              <a:gd name="connsiteX64" fmla="*/ 3362637 w 12192000"/>
              <a:gd name="connsiteY64" fmla="*/ 727058 h 6858000"/>
              <a:gd name="connsiteX65" fmla="*/ 3376167 w 12192000"/>
              <a:gd name="connsiteY65" fmla="*/ 759779 h 6858000"/>
              <a:gd name="connsiteX66" fmla="*/ 3406203 w 12192000"/>
              <a:gd name="connsiteY66" fmla="*/ 808483 h 6858000"/>
              <a:gd name="connsiteX67" fmla="*/ 3420116 w 12192000"/>
              <a:gd name="connsiteY67" fmla="*/ 820757 h 6858000"/>
              <a:gd name="connsiteX68" fmla="*/ 3429194 w 12192000"/>
              <a:gd name="connsiteY68" fmla="*/ 825831 h 6858000"/>
              <a:gd name="connsiteX69" fmla="*/ 3619149 w 12192000"/>
              <a:gd name="connsiteY69" fmla="*/ 1006561 h 6858000"/>
              <a:gd name="connsiteX70" fmla="*/ 3818654 w 12192000"/>
              <a:gd name="connsiteY70" fmla="*/ 1120369 h 6858000"/>
              <a:gd name="connsiteX71" fmla="*/ 3824021 w 12192000"/>
              <a:gd name="connsiteY71" fmla="*/ 1125355 h 6858000"/>
              <a:gd name="connsiteX72" fmla="*/ 3736668 w 12192000"/>
              <a:gd name="connsiteY72" fmla="*/ 1107215 h 6858000"/>
              <a:gd name="connsiteX73" fmla="*/ 3540174 w 12192000"/>
              <a:gd name="connsiteY73" fmla="*/ 1014247 h 6858000"/>
              <a:gd name="connsiteX74" fmla="*/ 3421640 w 12192000"/>
              <a:gd name="connsiteY74" fmla="*/ 955861 h 6858000"/>
              <a:gd name="connsiteX75" fmla="*/ 3404753 w 12192000"/>
              <a:gd name="connsiteY75" fmla="*/ 944484 h 6858000"/>
              <a:gd name="connsiteX76" fmla="*/ 3393138 w 12192000"/>
              <a:gd name="connsiteY76" fmla="*/ 941865 h 6858000"/>
              <a:gd name="connsiteX77" fmla="*/ 3385712 w 12192000"/>
              <a:gd name="connsiteY77" fmla="*/ 952159 h 6858000"/>
              <a:gd name="connsiteX78" fmla="*/ 3398641 w 12192000"/>
              <a:gd name="connsiteY78" fmla="*/ 986025 h 6858000"/>
              <a:gd name="connsiteX79" fmla="*/ 3489975 w 12192000"/>
              <a:gd name="connsiteY79" fmla="*/ 1045560 h 6858000"/>
              <a:gd name="connsiteX80" fmla="*/ 3617273 w 12192000"/>
              <a:gd name="connsiteY80" fmla="*/ 1114697 h 6858000"/>
              <a:gd name="connsiteX81" fmla="*/ 3623898 w 12192000"/>
              <a:gd name="connsiteY81" fmla="*/ 1123556 h 6858000"/>
              <a:gd name="connsiteX82" fmla="*/ 3552438 w 12192000"/>
              <a:gd name="connsiteY82" fmla="*/ 1090606 h 6858000"/>
              <a:gd name="connsiteX83" fmla="*/ 3482417 w 12192000"/>
              <a:gd name="connsiteY83" fmla="*/ 1059092 h 6858000"/>
              <a:gd name="connsiteX84" fmla="*/ 3463468 w 12192000"/>
              <a:gd name="connsiteY84" fmla="*/ 1057629 h 6858000"/>
              <a:gd name="connsiteX85" fmla="*/ 3459472 w 12192000"/>
              <a:gd name="connsiteY85" fmla="*/ 1074217 h 6858000"/>
              <a:gd name="connsiteX86" fmla="*/ 3494211 w 12192000"/>
              <a:gd name="connsiteY86" fmla="*/ 1112153 h 6858000"/>
              <a:gd name="connsiteX87" fmla="*/ 3663137 w 12192000"/>
              <a:gd name="connsiteY87" fmla="*/ 1205775 h 6858000"/>
              <a:gd name="connsiteX88" fmla="*/ 3748466 w 12192000"/>
              <a:gd name="connsiteY88" fmla="*/ 1260936 h 6858000"/>
              <a:gd name="connsiteX89" fmla="*/ 3753142 w 12192000"/>
              <a:gd name="connsiteY89" fmla="*/ 1276208 h 6858000"/>
              <a:gd name="connsiteX90" fmla="*/ 3791960 w 12192000"/>
              <a:gd name="connsiteY90" fmla="*/ 1298886 h 6858000"/>
              <a:gd name="connsiteX91" fmla="*/ 3816039 w 12192000"/>
              <a:gd name="connsiteY91" fmla="*/ 1301606 h 6858000"/>
              <a:gd name="connsiteX92" fmla="*/ 4094439 w 12192000"/>
              <a:gd name="connsiteY92" fmla="*/ 1448806 h 6858000"/>
              <a:gd name="connsiteX93" fmla="*/ 4222870 w 12192000"/>
              <a:gd name="connsiteY93" fmla="*/ 1493379 h 6858000"/>
              <a:gd name="connsiteX94" fmla="*/ 4223141 w 12192000"/>
              <a:gd name="connsiteY94" fmla="*/ 1497641 h 6858000"/>
              <a:gd name="connsiteX95" fmla="*/ 4222428 w 12192000"/>
              <a:gd name="connsiteY95" fmla="*/ 1502292 h 6858000"/>
              <a:gd name="connsiteX96" fmla="*/ 4039973 w 12192000"/>
              <a:gd name="connsiteY96" fmla="*/ 1434198 h 6858000"/>
              <a:gd name="connsiteX97" fmla="*/ 3564773 w 12192000"/>
              <a:gd name="connsiteY97" fmla="*/ 1226279 h 6858000"/>
              <a:gd name="connsiteX98" fmla="*/ 3420650 w 12192000"/>
              <a:gd name="connsiteY98" fmla="*/ 1141464 h 6858000"/>
              <a:gd name="connsiteX99" fmla="*/ 3320669 w 12192000"/>
              <a:gd name="connsiteY99" fmla="*/ 1088883 h 6858000"/>
              <a:gd name="connsiteX100" fmla="*/ 3270102 w 12192000"/>
              <a:gd name="connsiteY100" fmla="*/ 1082659 h 6858000"/>
              <a:gd name="connsiteX101" fmla="*/ 3251648 w 12192000"/>
              <a:gd name="connsiteY101" fmla="*/ 1094290 h 6858000"/>
              <a:gd name="connsiteX102" fmla="*/ 3263506 w 12192000"/>
              <a:gd name="connsiteY102" fmla="*/ 1106005 h 6858000"/>
              <a:gd name="connsiteX103" fmla="*/ 3268636 w 12192000"/>
              <a:gd name="connsiteY103" fmla="*/ 1107265 h 6858000"/>
              <a:gd name="connsiteX104" fmla="*/ 3325089 w 12192000"/>
              <a:gd name="connsiteY104" fmla="*/ 1137201 h 6858000"/>
              <a:gd name="connsiteX105" fmla="*/ 3326003 w 12192000"/>
              <a:gd name="connsiteY105" fmla="*/ 1151585 h 6858000"/>
              <a:gd name="connsiteX106" fmla="*/ 3336410 w 12192000"/>
              <a:gd name="connsiteY106" fmla="*/ 1166967 h 6858000"/>
              <a:gd name="connsiteX107" fmla="*/ 3375112 w 12192000"/>
              <a:gd name="connsiteY107" fmla="*/ 1171943 h 6858000"/>
              <a:gd name="connsiteX108" fmla="*/ 3326222 w 12192000"/>
              <a:gd name="connsiteY108" fmla="*/ 1170885 h 6858000"/>
              <a:gd name="connsiteX109" fmla="*/ 3254679 w 12192000"/>
              <a:gd name="connsiteY109" fmla="*/ 1120765 h 6858000"/>
              <a:gd name="connsiteX110" fmla="*/ 3242188 w 12192000"/>
              <a:gd name="connsiteY110" fmla="*/ 1109662 h 6858000"/>
              <a:gd name="connsiteX111" fmla="*/ 3211499 w 12192000"/>
              <a:gd name="connsiteY111" fmla="*/ 1114184 h 6858000"/>
              <a:gd name="connsiteX112" fmla="*/ 3185849 w 12192000"/>
              <a:gd name="connsiteY112" fmla="*/ 1113265 h 6858000"/>
              <a:gd name="connsiteX113" fmla="*/ 3135843 w 12192000"/>
              <a:gd name="connsiteY113" fmla="*/ 1078789 h 6858000"/>
              <a:gd name="connsiteX114" fmla="*/ 3119118 w 12192000"/>
              <a:gd name="connsiteY114" fmla="*/ 1080546 h 6858000"/>
              <a:gd name="connsiteX115" fmla="*/ 3120198 w 12192000"/>
              <a:gd name="connsiteY115" fmla="*/ 1092226 h 6858000"/>
              <a:gd name="connsiteX116" fmla="*/ 3131691 w 12192000"/>
              <a:gd name="connsiteY116" fmla="*/ 1108819 h 6858000"/>
              <a:gd name="connsiteX117" fmla="*/ 3129914 w 12192000"/>
              <a:gd name="connsiteY117" fmla="*/ 1139097 h 6858000"/>
              <a:gd name="connsiteX118" fmla="*/ 3133955 w 12192000"/>
              <a:gd name="connsiteY118" fmla="*/ 1154983 h 6858000"/>
              <a:gd name="connsiteX119" fmla="*/ 3178170 w 12192000"/>
              <a:gd name="connsiteY119" fmla="*/ 1214855 h 6858000"/>
              <a:gd name="connsiteX120" fmla="*/ 3185378 w 12192000"/>
              <a:gd name="connsiteY120" fmla="*/ 1222303 h 6858000"/>
              <a:gd name="connsiteX121" fmla="*/ 3206608 w 12192000"/>
              <a:gd name="connsiteY121" fmla="*/ 1233153 h 6858000"/>
              <a:gd name="connsiteX122" fmla="*/ 3379140 w 12192000"/>
              <a:gd name="connsiteY122" fmla="*/ 1399351 h 6858000"/>
              <a:gd name="connsiteX123" fmla="*/ 3603118 w 12192000"/>
              <a:gd name="connsiteY123" fmla="*/ 1527375 h 6858000"/>
              <a:gd name="connsiteX124" fmla="*/ 3524809 w 12192000"/>
              <a:gd name="connsiteY124" fmla="*/ 1513774 h 6858000"/>
              <a:gd name="connsiteX125" fmla="*/ 3327498 w 12192000"/>
              <a:gd name="connsiteY125" fmla="*/ 1423859 h 6858000"/>
              <a:gd name="connsiteX126" fmla="*/ 3192949 w 12192000"/>
              <a:gd name="connsiteY126" fmla="*/ 1357211 h 6858000"/>
              <a:gd name="connsiteX127" fmla="*/ 3180259 w 12192000"/>
              <a:gd name="connsiteY127" fmla="*/ 1348280 h 6858000"/>
              <a:gd name="connsiteX128" fmla="*/ 3166204 w 12192000"/>
              <a:gd name="connsiteY128" fmla="*/ 1344345 h 6858000"/>
              <a:gd name="connsiteX129" fmla="*/ 3159212 w 12192000"/>
              <a:gd name="connsiteY129" fmla="*/ 1356197 h 6858000"/>
              <a:gd name="connsiteX130" fmla="*/ 3181004 w 12192000"/>
              <a:gd name="connsiteY130" fmla="*/ 1397043 h 6858000"/>
              <a:gd name="connsiteX131" fmla="*/ 3273385 w 12192000"/>
              <a:gd name="connsiteY131" fmla="*/ 1451888 h 6858000"/>
              <a:gd name="connsiteX132" fmla="*/ 3401776 w 12192000"/>
              <a:gd name="connsiteY132" fmla="*/ 1527602 h 6858000"/>
              <a:gd name="connsiteX133" fmla="*/ 3318130 w 12192000"/>
              <a:gd name="connsiteY133" fmla="*/ 1488342 h 6858000"/>
              <a:gd name="connsiteX134" fmla="*/ 3253694 w 12192000"/>
              <a:gd name="connsiteY134" fmla="*/ 1459909 h 6858000"/>
              <a:gd name="connsiteX135" fmla="*/ 3236182 w 12192000"/>
              <a:gd name="connsiteY135" fmla="*/ 1459882 h 6858000"/>
              <a:gd name="connsiteX136" fmla="*/ 3233020 w 12192000"/>
              <a:gd name="connsiteY136" fmla="*/ 1473687 h 6858000"/>
              <a:gd name="connsiteX137" fmla="*/ 3272474 w 12192000"/>
              <a:gd name="connsiteY137" fmla="*/ 1516958 h 6858000"/>
              <a:gd name="connsiteX138" fmla="*/ 3341300 w 12192000"/>
              <a:gd name="connsiteY138" fmla="*/ 1556133 h 6858000"/>
              <a:gd name="connsiteX139" fmla="*/ 3267359 w 12192000"/>
              <a:gd name="connsiteY139" fmla="*/ 1553009 h 6858000"/>
              <a:gd name="connsiteX140" fmla="*/ 3329832 w 12192000"/>
              <a:gd name="connsiteY140" fmla="*/ 1587586 h 6858000"/>
              <a:gd name="connsiteX141" fmla="*/ 3421490 w 12192000"/>
              <a:gd name="connsiteY141" fmla="*/ 1599301 h 6858000"/>
              <a:gd name="connsiteX142" fmla="*/ 3459923 w 12192000"/>
              <a:gd name="connsiteY142" fmla="*/ 1621220 h 6858000"/>
              <a:gd name="connsiteX143" fmla="*/ 3497490 w 12192000"/>
              <a:gd name="connsiteY143" fmla="*/ 1645392 h 6858000"/>
              <a:gd name="connsiteX144" fmla="*/ 3507803 w 12192000"/>
              <a:gd name="connsiteY144" fmla="*/ 1669911 h 6858000"/>
              <a:gd name="connsiteX145" fmla="*/ 3543290 w 12192000"/>
              <a:gd name="connsiteY145" fmla="*/ 1703729 h 6858000"/>
              <a:gd name="connsiteX146" fmla="*/ 3546999 w 12192000"/>
              <a:gd name="connsiteY146" fmla="*/ 1703818 h 6858000"/>
              <a:gd name="connsiteX147" fmla="*/ 3572295 w 12192000"/>
              <a:gd name="connsiteY147" fmla="*/ 1720349 h 6858000"/>
              <a:gd name="connsiteX148" fmla="*/ 3596922 w 12192000"/>
              <a:gd name="connsiteY148" fmla="*/ 1736961 h 6858000"/>
              <a:gd name="connsiteX149" fmla="*/ 3602119 w 12192000"/>
              <a:gd name="connsiteY149" fmla="*/ 1739285 h 6858000"/>
              <a:gd name="connsiteX150" fmla="*/ 3734798 w 12192000"/>
              <a:gd name="connsiteY150" fmla="*/ 1845349 h 6858000"/>
              <a:gd name="connsiteX151" fmla="*/ 3743174 w 12192000"/>
              <a:gd name="connsiteY151" fmla="*/ 1849972 h 6858000"/>
              <a:gd name="connsiteX152" fmla="*/ 3478101 w 12192000"/>
              <a:gd name="connsiteY152" fmla="*/ 1864630 h 6858000"/>
              <a:gd name="connsiteX153" fmla="*/ 3135293 w 12192000"/>
              <a:gd name="connsiteY153" fmla="*/ 1816496 h 6858000"/>
              <a:gd name="connsiteX154" fmla="*/ 3158510 w 12192000"/>
              <a:gd name="connsiteY154" fmla="*/ 1863880 h 6858000"/>
              <a:gd name="connsiteX155" fmla="*/ 3148907 w 12192000"/>
              <a:gd name="connsiteY155" fmla="*/ 1908797 h 6858000"/>
              <a:gd name="connsiteX156" fmla="*/ 3150229 w 12192000"/>
              <a:gd name="connsiteY156" fmla="*/ 2003660 h 6858000"/>
              <a:gd name="connsiteX157" fmla="*/ 3154219 w 12192000"/>
              <a:gd name="connsiteY157" fmla="*/ 2018746 h 6858000"/>
              <a:gd name="connsiteX158" fmla="*/ 3079313 w 12192000"/>
              <a:gd name="connsiteY158" fmla="*/ 2037482 h 6858000"/>
              <a:gd name="connsiteX159" fmla="*/ 3545961 w 12192000"/>
              <a:gd name="connsiteY159" fmla="*/ 2248584 h 6858000"/>
              <a:gd name="connsiteX160" fmla="*/ 3242382 w 12192000"/>
              <a:gd name="connsiteY160" fmla="*/ 2234890 h 6858000"/>
              <a:gd name="connsiteX161" fmla="*/ 3206852 w 12192000"/>
              <a:gd name="connsiteY161" fmla="*/ 2322137 h 6858000"/>
              <a:gd name="connsiteX162" fmla="*/ 3352854 w 12192000"/>
              <a:gd name="connsiteY162" fmla="*/ 2378270 h 6858000"/>
              <a:gd name="connsiteX163" fmla="*/ 3414532 w 12192000"/>
              <a:gd name="connsiteY163" fmla="*/ 2516826 h 6858000"/>
              <a:gd name="connsiteX164" fmla="*/ 3397577 w 12192000"/>
              <a:gd name="connsiteY164" fmla="*/ 2652556 h 6858000"/>
              <a:gd name="connsiteX165" fmla="*/ 3339773 w 12192000"/>
              <a:gd name="connsiteY165" fmla="*/ 2701969 h 6858000"/>
              <a:gd name="connsiteX166" fmla="*/ 3257041 w 12192000"/>
              <a:gd name="connsiteY166" fmla="*/ 2788223 h 6858000"/>
              <a:gd name="connsiteX167" fmla="*/ 3205892 w 12192000"/>
              <a:gd name="connsiteY167" fmla="*/ 2841661 h 6858000"/>
              <a:gd name="connsiteX168" fmla="*/ 3016267 w 12192000"/>
              <a:gd name="connsiteY168" fmla="*/ 2846107 h 6858000"/>
              <a:gd name="connsiteX169" fmla="*/ 3275450 w 12192000"/>
              <a:gd name="connsiteY169" fmla="*/ 2934701 h 6858000"/>
              <a:gd name="connsiteX170" fmla="*/ 3071009 w 12192000"/>
              <a:gd name="connsiteY170" fmla="*/ 2944432 h 6858000"/>
              <a:gd name="connsiteX171" fmla="*/ 3005039 w 12192000"/>
              <a:gd name="connsiteY171" fmla="*/ 2960743 h 6858000"/>
              <a:gd name="connsiteX172" fmla="*/ 3045255 w 12192000"/>
              <a:gd name="connsiteY172" fmla="*/ 2994795 h 6858000"/>
              <a:gd name="connsiteX173" fmla="*/ 3198769 w 12192000"/>
              <a:gd name="connsiteY173" fmla="*/ 3041966 h 6858000"/>
              <a:gd name="connsiteX174" fmla="*/ 3518098 w 12192000"/>
              <a:gd name="connsiteY174" fmla="*/ 3181525 h 6858000"/>
              <a:gd name="connsiteX175" fmla="*/ 3214876 w 12192000"/>
              <a:gd name="connsiteY175" fmla="*/ 3136382 h 6858000"/>
              <a:gd name="connsiteX176" fmla="*/ 3540876 w 12192000"/>
              <a:gd name="connsiteY176" fmla="*/ 3280232 h 6858000"/>
              <a:gd name="connsiteX177" fmla="*/ 3614558 w 12192000"/>
              <a:gd name="connsiteY177" fmla="*/ 3332242 h 6858000"/>
              <a:gd name="connsiteX178" fmla="*/ 3765439 w 12192000"/>
              <a:gd name="connsiteY178" fmla="*/ 3465091 h 6858000"/>
              <a:gd name="connsiteX179" fmla="*/ 3759506 w 12192000"/>
              <a:gd name="connsiteY179" fmla="*/ 3482990 h 6858000"/>
              <a:gd name="connsiteX180" fmla="*/ 3594905 w 12192000"/>
              <a:gd name="connsiteY180" fmla="*/ 3478499 h 6858000"/>
              <a:gd name="connsiteX181" fmla="*/ 3814430 w 12192000"/>
              <a:gd name="connsiteY181" fmla="*/ 3578876 h 6858000"/>
              <a:gd name="connsiteX182" fmla="*/ 4039126 w 12192000"/>
              <a:gd name="connsiteY182" fmla="*/ 3649369 h 6858000"/>
              <a:gd name="connsiteX183" fmla="*/ 3883152 w 12192000"/>
              <a:gd name="connsiteY183" fmla="*/ 3653497 h 6858000"/>
              <a:gd name="connsiteX184" fmla="*/ 3666446 w 12192000"/>
              <a:gd name="connsiteY184" fmla="*/ 3623911 h 6858000"/>
              <a:gd name="connsiteX185" fmla="*/ 3593589 w 12192000"/>
              <a:gd name="connsiteY185" fmla="*/ 3653674 h 6858000"/>
              <a:gd name="connsiteX186" fmla="*/ 3801238 w 12192000"/>
              <a:gd name="connsiteY186" fmla="*/ 3720862 h 6858000"/>
              <a:gd name="connsiteX187" fmla="*/ 3919545 w 12192000"/>
              <a:gd name="connsiteY187" fmla="*/ 3749213 h 6858000"/>
              <a:gd name="connsiteX188" fmla="*/ 3968059 w 12192000"/>
              <a:gd name="connsiteY188" fmla="*/ 3776085 h 6858000"/>
              <a:gd name="connsiteX189" fmla="*/ 4107750 w 12192000"/>
              <a:gd name="connsiteY189" fmla="*/ 3875932 h 6858000"/>
              <a:gd name="connsiteX190" fmla="*/ 4504087 w 12192000"/>
              <a:gd name="connsiteY190" fmla="*/ 3955698 h 6858000"/>
              <a:gd name="connsiteX191" fmla="*/ 5880284 w 12192000"/>
              <a:gd name="connsiteY191" fmla="*/ 3998656 h 6858000"/>
              <a:gd name="connsiteX192" fmla="*/ 8461494 w 12192000"/>
              <a:gd name="connsiteY192" fmla="*/ 3007971 h 6858000"/>
              <a:gd name="connsiteX193" fmla="*/ 8587378 w 12192000"/>
              <a:gd name="connsiteY193" fmla="*/ 2896089 h 6858000"/>
              <a:gd name="connsiteX194" fmla="*/ 8693826 w 12192000"/>
              <a:gd name="connsiteY194" fmla="*/ 2796225 h 6858000"/>
              <a:gd name="connsiteX195" fmla="*/ 8633488 w 12192000"/>
              <a:gd name="connsiteY195" fmla="*/ 2774007 h 6858000"/>
              <a:gd name="connsiteX196" fmla="*/ 8707444 w 12192000"/>
              <a:gd name="connsiteY196" fmla="*/ 2682105 h 6858000"/>
              <a:gd name="connsiteX197" fmla="*/ 8942552 w 12192000"/>
              <a:gd name="connsiteY197" fmla="*/ 2397549 h 6858000"/>
              <a:gd name="connsiteX198" fmla="*/ 9049260 w 12192000"/>
              <a:gd name="connsiteY198" fmla="*/ 2328253 h 6858000"/>
              <a:gd name="connsiteX199" fmla="*/ 9174304 w 12192000"/>
              <a:gd name="connsiteY199" fmla="*/ 2171379 h 6858000"/>
              <a:gd name="connsiteX200" fmla="*/ 9182228 w 12192000"/>
              <a:gd name="connsiteY200" fmla="*/ 2067678 h 6858000"/>
              <a:gd name="connsiteX201" fmla="*/ 9182278 w 12192000"/>
              <a:gd name="connsiteY201" fmla="*/ 2047313 h 6858000"/>
              <a:gd name="connsiteX202" fmla="*/ 9184334 w 12192000"/>
              <a:gd name="connsiteY202" fmla="*/ 2047686 h 6858000"/>
              <a:gd name="connsiteX203" fmla="*/ 9185124 w 12192000"/>
              <a:gd name="connsiteY203" fmla="*/ 1997142 h 6858000"/>
              <a:gd name="connsiteX204" fmla="*/ 9181592 w 12192000"/>
              <a:gd name="connsiteY204" fmla="*/ 1987782 h 6858000"/>
              <a:gd name="connsiteX205" fmla="*/ 9181190 w 12192000"/>
              <a:gd name="connsiteY205" fmla="*/ 1974586 h 6858000"/>
              <a:gd name="connsiteX206" fmla="*/ 9180252 w 12192000"/>
              <a:gd name="connsiteY206" fmla="*/ 1963164 h 6858000"/>
              <a:gd name="connsiteX207" fmla="*/ 9178804 w 12192000"/>
              <a:gd name="connsiteY207" fmla="*/ 1965349 h 6858000"/>
              <a:gd name="connsiteX208" fmla="*/ 9177606 w 12192000"/>
              <a:gd name="connsiteY208" fmla="*/ 1977215 h 6858000"/>
              <a:gd name="connsiteX209" fmla="*/ 9169614 w 12192000"/>
              <a:gd name="connsiteY209" fmla="*/ 1956030 h 6858000"/>
              <a:gd name="connsiteX210" fmla="*/ 9046406 w 12192000"/>
              <a:gd name="connsiteY210" fmla="*/ 1838718 h 6858000"/>
              <a:gd name="connsiteX211" fmla="*/ 8960873 w 12192000"/>
              <a:gd name="connsiteY211" fmla="*/ 1764524 h 6858000"/>
              <a:gd name="connsiteX212" fmla="*/ 8946755 w 12192000"/>
              <a:gd name="connsiteY212" fmla="*/ 1690806 h 6858000"/>
              <a:gd name="connsiteX213" fmla="*/ 8786897 w 12192000"/>
              <a:gd name="connsiteY213" fmla="*/ 1665607 h 6858000"/>
              <a:gd name="connsiteX214" fmla="*/ 8924505 w 12192000"/>
              <a:gd name="connsiteY214" fmla="*/ 1489227 h 6858000"/>
              <a:gd name="connsiteX215" fmla="*/ 8937122 w 12192000"/>
              <a:gd name="connsiteY215" fmla="*/ 1454681 h 6858000"/>
              <a:gd name="connsiteX216" fmla="*/ 8841119 w 12192000"/>
              <a:gd name="connsiteY216" fmla="*/ 1348202 h 6858000"/>
              <a:gd name="connsiteX217" fmla="*/ 8825548 w 12192000"/>
              <a:gd name="connsiteY217" fmla="*/ 1331028 h 6858000"/>
              <a:gd name="connsiteX218" fmla="*/ 8790413 w 12192000"/>
              <a:gd name="connsiteY218" fmla="*/ 1297436 h 6858000"/>
              <a:gd name="connsiteX219" fmla="*/ 8695944 w 12192000"/>
              <a:gd name="connsiteY219" fmla="*/ 1299752 h 6858000"/>
              <a:gd name="connsiteX220" fmla="*/ 8743050 w 12192000"/>
              <a:gd name="connsiteY220" fmla="*/ 1267471 h 6858000"/>
              <a:gd name="connsiteX221" fmla="*/ 8831902 w 12192000"/>
              <a:gd name="connsiteY221" fmla="*/ 1166250 h 6858000"/>
              <a:gd name="connsiteX222" fmla="*/ 8763628 w 12192000"/>
              <a:gd name="connsiteY222" fmla="*/ 1088084 h 6858000"/>
              <a:gd name="connsiteX223" fmla="*/ 8744052 w 12192000"/>
              <a:gd name="connsiteY223" fmla="*/ 1076766 h 6858000"/>
              <a:gd name="connsiteX224" fmla="*/ 8767977 w 12192000"/>
              <a:gd name="connsiteY224" fmla="*/ 1055883 h 6858000"/>
              <a:gd name="connsiteX225" fmla="*/ 8815418 w 12192000"/>
              <a:gd name="connsiteY225" fmla="*/ 986519 h 6858000"/>
              <a:gd name="connsiteX226" fmla="*/ 8839356 w 12192000"/>
              <a:gd name="connsiteY226" fmla="*/ 939330 h 6858000"/>
              <a:gd name="connsiteX227" fmla="*/ 8869964 w 12192000"/>
              <a:gd name="connsiteY227" fmla="*/ 917639 h 6858000"/>
              <a:gd name="connsiteX228" fmla="*/ 8876013 w 12192000"/>
              <a:gd name="connsiteY228" fmla="*/ 901606 h 6858000"/>
              <a:gd name="connsiteX229" fmla="*/ 8855230 w 12192000"/>
              <a:gd name="connsiteY229" fmla="*/ 828963 h 6858000"/>
              <a:gd name="connsiteX230" fmla="*/ 8844988 w 12192000"/>
              <a:gd name="connsiteY230" fmla="*/ 810876 h 6858000"/>
              <a:gd name="connsiteX231" fmla="*/ 8768255 w 12192000"/>
              <a:gd name="connsiteY231" fmla="*/ 747963 h 6858000"/>
              <a:gd name="connsiteX232" fmla="*/ 8692953 w 12192000"/>
              <a:gd name="connsiteY232" fmla="*/ 638707 h 6858000"/>
              <a:gd name="connsiteX233" fmla="*/ 8674423 w 12192000"/>
              <a:gd name="connsiteY233" fmla="*/ 564449 h 6858000"/>
              <a:gd name="connsiteX234" fmla="*/ 8667642 w 12192000"/>
              <a:gd name="connsiteY234" fmla="*/ 547822 h 6858000"/>
              <a:gd name="connsiteX235" fmla="*/ 8661198 w 12192000"/>
              <a:gd name="connsiteY235" fmla="*/ 478275 h 6858000"/>
              <a:gd name="connsiteX236" fmla="*/ 8645813 w 12192000"/>
              <a:gd name="connsiteY236" fmla="*/ 464032 h 6858000"/>
              <a:gd name="connsiteX237" fmla="*/ 8512338 w 12192000"/>
              <a:gd name="connsiteY237" fmla="*/ 477784 h 6858000"/>
              <a:gd name="connsiteX238" fmla="*/ 8481050 w 12192000"/>
              <a:gd name="connsiteY238" fmla="*/ 430572 h 6858000"/>
              <a:gd name="connsiteX239" fmla="*/ 8498220 w 12192000"/>
              <a:gd name="connsiteY239" fmla="*/ 404064 h 6858000"/>
              <a:gd name="connsiteX240" fmla="*/ 8489536 w 12192000"/>
              <a:gd name="connsiteY240" fmla="*/ 389280 h 6858000"/>
              <a:gd name="connsiteX241" fmla="*/ 0 w 12192000"/>
              <a:gd name="connsiteY241" fmla="*/ 0 h 6858000"/>
              <a:gd name="connsiteX242" fmla="*/ 12192000 w 12192000"/>
              <a:gd name="connsiteY242" fmla="*/ 0 h 6858000"/>
              <a:gd name="connsiteX243" fmla="*/ 12192000 w 12192000"/>
              <a:gd name="connsiteY243" fmla="*/ 6858000 h 6858000"/>
              <a:gd name="connsiteX244" fmla="*/ 0 w 12192000"/>
              <a:gd name="connsiteY2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12192000" h="6858000">
                <a:moveTo>
                  <a:pt x="9149158" y="2038490"/>
                </a:moveTo>
                <a:cubicBezTo>
                  <a:pt x="9152630" y="2038396"/>
                  <a:pt x="9157442" y="2039945"/>
                  <a:pt x="9164184" y="2044026"/>
                </a:cubicBezTo>
                <a:lnTo>
                  <a:pt x="9172532" y="2045543"/>
                </a:lnTo>
                <a:lnTo>
                  <a:pt x="9171580" y="2056997"/>
                </a:lnTo>
                <a:cubicBezTo>
                  <a:pt x="9169082" y="2082897"/>
                  <a:pt x="9165822" y="2102884"/>
                  <a:pt x="9161257" y="2098605"/>
                </a:cubicBezTo>
                <a:cubicBezTo>
                  <a:pt x="9149066" y="2086928"/>
                  <a:pt x="9130962" y="2077578"/>
                  <a:pt x="9138232" y="2059518"/>
                </a:cubicBezTo>
                <a:cubicBezTo>
                  <a:pt x="9140394" y="2053821"/>
                  <a:pt x="9138743" y="2038771"/>
                  <a:pt x="9149158" y="2038490"/>
                </a:cubicBezTo>
                <a:close/>
                <a:moveTo>
                  <a:pt x="9177606" y="1977215"/>
                </a:moveTo>
                <a:lnTo>
                  <a:pt x="9181592" y="1987782"/>
                </a:lnTo>
                <a:lnTo>
                  <a:pt x="9181923" y="1998627"/>
                </a:lnTo>
                <a:cubicBezTo>
                  <a:pt x="9182120" y="2008276"/>
                  <a:pt x="9182258" y="2019324"/>
                  <a:pt x="9182316" y="2031066"/>
                </a:cubicBezTo>
                <a:lnTo>
                  <a:pt x="9182278" y="2047313"/>
                </a:lnTo>
                <a:lnTo>
                  <a:pt x="9172532" y="2045543"/>
                </a:lnTo>
                <a:lnTo>
                  <a:pt x="9173842" y="2029805"/>
                </a:lnTo>
                <a:cubicBezTo>
                  <a:pt x="9175210" y="2011268"/>
                  <a:pt x="9176320" y="1992822"/>
                  <a:pt x="9177334" y="1979903"/>
                </a:cubicBezTo>
                <a:close/>
                <a:moveTo>
                  <a:pt x="3696300" y="1578900"/>
                </a:moveTo>
                <a:cubicBezTo>
                  <a:pt x="3710474" y="1584699"/>
                  <a:pt x="3724648" y="1590499"/>
                  <a:pt x="3738823" y="1596298"/>
                </a:cubicBezTo>
                <a:cubicBezTo>
                  <a:pt x="3731018" y="1595365"/>
                  <a:pt x="3722545" y="1594511"/>
                  <a:pt x="3714409" y="1593618"/>
                </a:cubicBezTo>
                <a:cubicBezTo>
                  <a:pt x="3707437" y="1589899"/>
                  <a:pt x="3700149" y="1586487"/>
                  <a:pt x="3693161" y="1582501"/>
                </a:cubicBezTo>
                <a:cubicBezTo>
                  <a:pt x="3694096" y="1581313"/>
                  <a:pt x="3695364" y="1580088"/>
                  <a:pt x="3696300" y="1578900"/>
                </a:cubicBezTo>
                <a:close/>
                <a:moveTo>
                  <a:pt x="3918454" y="1175387"/>
                </a:moveTo>
                <a:cubicBezTo>
                  <a:pt x="4003499" y="1210184"/>
                  <a:pt x="4088562" y="1245245"/>
                  <a:pt x="4173607" y="1280040"/>
                </a:cubicBezTo>
                <a:cubicBezTo>
                  <a:pt x="4172338" y="1281268"/>
                  <a:pt x="4171404" y="1282454"/>
                  <a:pt x="4170135" y="1283683"/>
                </a:cubicBezTo>
                <a:cubicBezTo>
                  <a:pt x="4077511" y="1256783"/>
                  <a:pt x="3989628" y="1225016"/>
                  <a:pt x="3918454" y="1175387"/>
                </a:cubicBezTo>
                <a:close/>
                <a:moveTo>
                  <a:pt x="8109090" y="602108"/>
                </a:moveTo>
                <a:lnTo>
                  <a:pt x="8113034" y="602645"/>
                </a:lnTo>
                <a:cubicBezTo>
                  <a:pt x="8117145" y="603257"/>
                  <a:pt x="8117456" y="603522"/>
                  <a:pt x="8111220" y="603405"/>
                </a:cubicBezTo>
                <a:close/>
                <a:moveTo>
                  <a:pt x="8489536" y="389280"/>
                </a:moveTo>
                <a:cubicBezTo>
                  <a:pt x="8479909" y="386150"/>
                  <a:pt x="8475270" y="392618"/>
                  <a:pt x="8470194" y="397527"/>
                </a:cubicBezTo>
                <a:cubicBezTo>
                  <a:pt x="8442581" y="423957"/>
                  <a:pt x="8407160" y="444085"/>
                  <a:pt x="8373511" y="465608"/>
                </a:cubicBezTo>
                <a:cubicBezTo>
                  <a:pt x="8325315" y="496678"/>
                  <a:pt x="8274262" y="525140"/>
                  <a:pt x="8231753" y="560890"/>
                </a:cubicBezTo>
                <a:cubicBezTo>
                  <a:pt x="8220884" y="569991"/>
                  <a:pt x="8202133" y="566357"/>
                  <a:pt x="8199967" y="553465"/>
                </a:cubicBezTo>
                <a:cubicBezTo>
                  <a:pt x="8197799" y="540575"/>
                  <a:pt x="8188778" y="541668"/>
                  <a:pt x="8175616" y="546483"/>
                </a:cubicBezTo>
                <a:cubicBezTo>
                  <a:pt x="8159813" y="552155"/>
                  <a:pt x="8144012" y="557828"/>
                  <a:pt x="8128578" y="563992"/>
                </a:cubicBezTo>
                <a:cubicBezTo>
                  <a:pt x="8112493" y="570503"/>
                  <a:pt x="8105752" y="580983"/>
                  <a:pt x="8104845" y="593172"/>
                </a:cubicBezTo>
                <a:cubicBezTo>
                  <a:pt x="8104654" y="595478"/>
                  <a:pt x="8104732" y="598018"/>
                  <a:pt x="8105615" y="599991"/>
                </a:cubicBezTo>
                <a:lnTo>
                  <a:pt x="8109090" y="602108"/>
                </a:lnTo>
                <a:lnTo>
                  <a:pt x="8092049" y="599788"/>
                </a:lnTo>
                <a:cubicBezTo>
                  <a:pt x="8074125" y="597229"/>
                  <a:pt x="8051995" y="593399"/>
                  <a:pt x="8047646" y="588557"/>
                </a:cubicBezTo>
                <a:cubicBezTo>
                  <a:pt x="8047278" y="588065"/>
                  <a:pt x="7852240" y="650342"/>
                  <a:pt x="7793637" y="681868"/>
                </a:cubicBezTo>
                <a:cubicBezTo>
                  <a:pt x="7757179" y="701583"/>
                  <a:pt x="7034011" y="1031296"/>
                  <a:pt x="6007741" y="1095470"/>
                </a:cubicBezTo>
                <a:cubicBezTo>
                  <a:pt x="5971519" y="1097710"/>
                  <a:pt x="5937353" y="1100506"/>
                  <a:pt x="5902533" y="1103650"/>
                </a:cubicBezTo>
                <a:cubicBezTo>
                  <a:pt x="5594429" y="1129961"/>
                  <a:pt x="5292360" y="1161179"/>
                  <a:pt x="5164222" y="1163546"/>
                </a:cubicBezTo>
                <a:cubicBezTo>
                  <a:pt x="5063988" y="1165217"/>
                  <a:pt x="4549164" y="1138992"/>
                  <a:pt x="4395075" y="1082763"/>
                </a:cubicBezTo>
                <a:cubicBezTo>
                  <a:pt x="4237527" y="1025076"/>
                  <a:pt x="4088158" y="958345"/>
                  <a:pt x="3939440" y="891265"/>
                </a:cubicBezTo>
                <a:cubicBezTo>
                  <a:pt x="3874968" y="862299"/>
                  <a:pt x="3806689" y="837016"/>
                  <a:pt x="3747894" y="801994"/>
                </a:cubicBezTo>
                <a:cubicBezTo>
                  <a:pt x="3689082" y="766706"/>
                  <a:pt x="3632839" y="729495"/>
                  <a:pt x="3569553" y="697970"/>
                </a:cubicBezTo>
                <a:cubicBezTo>
                  <a:pt x="3551464" y="688887"/>
                  <a:pt x="3533327" y="679005"/>
                  <a:pt x="3507813" y="680216"/>
                </a:cubicBezTo>
                <a:cubicBezTo>
                  <a:pt x="3502099" y="680371"/>
                  <a:pt x="3496101" y="681365"/>
                  <a:pt x="3490455" y="682587"/>
                </a:cubicBezTo>
                <a:cubicBezTo>
                  <a:pt x="3484140" y="683888"/>
                  <a:pt x="3479298" y="687159"/>
                  <a:pt x="3477246" y="691971"/>
                </a:cubicBezTo>
                <a:cubicBezTo>
                  <a:pt x="3475230" y="697315"/>
                  <a:pt x="3479426" y="699760"/>
                  <a:pt x="3484273" y="701857"/>
                </a:cubicBezTo>
                <a:cubicBezTo>
                  <a:pt x="3487733" y="703316"/>
                  <a:pt x="3491260" y="705843"/>
                  <a:pt x="3495638" y="705849"/>
                </a:cubicBezTo>
                <a:cubicBezTo>
                  <a:pt x="3523576" y="705686"/>
                  <a:pt x="3534967" y="720681"/>
                  <a:pt x="3548914" y="733487"/>
                </a:cubicBezTo>
                <a:cubicBezTo>
                  <a:pt x="3554984" y="738925"/>
                  <a:pt x="3561304" y="742991"/>
                  <a:pt x="3551504" y="753036"/>
                </a:cubicBezTo>
                <a:cubicBezTo>
                  <a:pt x="3542974" y="761854"/>
                  <a:pt x="3552584" y="764716"/>
                  <a:pt x="3562075" y="765715"/>
                </a:cubicBezTo>
                <a:cubicBezTo>
                  <a:pt x="3575293" y="767067"/>
                  <a:pt x="3590630" y="764672"/>
                  <a:pt x="3605942" y="772481"/>
                </a:cubicBezTo>
                <a:cubicBezTo>
                  <a:pt x="3550860" y="779958"/>
                  <a:pt x="3525860" y="757484"/>
                  <a:pt x="3499309" y="737079"/>
                </a:cubicBezTo>
                <a:cubicBezTo>
                  <a:pt x="3489410" y="729689"/>
                  <a:pt x="3482419" y="720334"/>
                  <a:pt x="3473788" y="711717"/>
                </a:cubicBezTo>
                <a:cubicBezTo>
                  <a:pt x="3463019" y="701211"/>
                  <a:pt x="3451290" y="702093"/>
                  <a:pt x="3437248" y="714263"/>
                </a:cubicBezTo>
                <a:cubicBezTo>
                  <a:pt x="3424810" y="725164"/>
                  <a:pt x="3418411" y="725135"/>
                  <a:pt x="3413254" y="712874"/>
                </a:cubicBezTo>
                <a:cubicBezTo>
                  <a:pt x="3405299" y="693706"/>
                  <a:pt x="3389031" y="681450"/>
                  <a:pt x="3362511" y="677414"/>
                </a:cubicBezTo>
                <a:cubicBezTo>
                  <a:pt x="3356728" y="676504"/>
                  <a:pt x="3349492" y="673891"/>
                  <a:pt x="3344467" y="679599"/>
                </a:cubicBezTo>
                <a:cubicBezTo>
                  <a:pt x="3340061" y="684428"/>
                  <a:pt x="3344392" y="689004"/>
                  <a:pt x="3347971" y="692328"/>
                </a:cubicBezTo>
                <a:cubicBezTo>
                  <a:pt x="3354407" y="698260"/>
                  <a:pt x="3360162" y="704004"/>
                  <a:pt x="3363008" y="711713"/>
                </a:cubicBezTo>
                <a:cubicBezTo>
                  <a:pt x="3365019" y="716838"/>
                  <a:pt x="3367062" y="722495"/>
                  <a:pt x="3362637" y="727058"/>
                </a:cubicBezTo>
                <a:cubicBezTo>
                  <a:pt x="3344342" y="746453"/>
                  <a:pt x="3358884" y="752745"/>
                  <a:pt x="3376167" y="759779"/>
                </a:cubicBezTo>
                <a:cubicBezTo>
                  <a:pt x="3400002" y="769239"/>
                  <a:pt x="3410177" y="786259"/>
                  <a:pt x="3406203" y="808483"/>
                </a:cubicBezTo>
                <a:cubicBezTo>
                  <a:pt x="3404757" y="817516"/>
                  <a:pt x="3406433" y="822682"/>
                  <a:pt x="3420116" y="820757"/>
                </a:cubicBezTo>
                <a:cubicBezTo>
                  <a:pt x="3425463" y="820110"/>
                  <a:pt x="3426984" y="822878"/>
                  <a:pt x="3429194" y="825831"/>
                </a:cubicBezTo>
                <a:cubicBezTo>
                  <a:pt x="3476758" y="896035"/>
                  <a:pt x="3542778" y="954609"/>
                  <a:pt x="3619149" y="1006561"/>
                </a:cubicBezTo>
                <a:cubicBezTo>
                  <a:pt x="3681093" y="1048718"/>
                  <a:pt x="3748746" y="1085351"/>
                  <a:pt x="3818654" y="1120369"/>
                </a:cubicBezTo>
                <a:cubicBezTo>
                  <a:pt x="3820742" y="1121458"/>
                  <a:pt x="3822850" y="1122813"/>
                  <a:pt x="3824021" y="1125355"/>
                </a:cubicBezTo>
                <a:cubicBezTo>
                  <a:pt x="3791940" y="1123873"/>
                  <a:pt x="3763844" y="1116270"/>
                  <a:pt x="3736668" y="1107215"/>
                </a:cubicBezTo>
                <a:cubicBezTo>
                  <a:pt x="3664431" y="1083216"/>
                  <a:pt x="3602610" y="1048291"/>
                  <a:pt x="3540174" y="1014247"/>
                </a:cubicBezTo>
                <a:cubicBezTo>
                  <a:pt x="3502142" y="993353"/>
                  <a:pt x="3463159" y="973379"/>
                  <a:pt x="3421640" y="955861"/>
                </a:cubicBezTo>
                <a:cubicBezTo>
                  <a:pt x="3414719" y="952940"/>
                  <a:pt x="3409737" y="948712"/>
                  <a:pt x="3404753" y="944484"/>
                </a:cubicBezTo>
                <a:cubicBezTo>
                  <a:pt x="3401911" y="942144"/>
                  <a:pt x="3398417" y="940152"/>
                  <a:pt x="3393138" y="941865"/>
                </a:cubicBezTo>
                <a:cubicBezTo>
                  <a:pt x="3386540" y="944006"/>
                  <a:pt x="3386126" y="948083"/>
                  <a:pt x="3385712" y="952159"/>
                </a:cubicBezTo>
                <a:cubicBezTo>
                  <a:pt x="3384520" y="965187"/>
                  <a:pt x="3389594" y="976116"/>
                  <a:pt x="3398641" y="986025"/>
                </a:cubicBezTo>
                <a:cubicBezTo>
                  <a:pt x="3422140" y="1011364"/>
                  <a:pt x="3455589" y="1029056"/>
                  <a:pt x="3489975" y="1045560"/>
                </a:cubicBezTo>
                <a:cubicBezTo>
                  <a:pt x="3534421" y="1066751"/>
                  <a:pt x="3577600" y="1089169"/>
                  <a:pt x="3617273" y="1114697"/>
                </a:cubicBezTo>
                <a:cubicBezTo>
                  <a:pt x="3620082" y="1116503"/>
                  <a:pt x="3625178" y="1117229"/>
                  <a:pt x="3623898" y="1123556"/>
                </a:cubicBezTo>
                <a:cubicBezTo>
                  <a:pt x="3599276" y="1112313"/>
                  <a:pt x="3576007" y="1101173"/>
                  <a:pt x="3552438" y="1090606"/>
                </a:cubicBezTo>
                <a:cubicBezTo>
                  <a:pt x="3529203" y="1079998"/>
                  <a:pt x="3505634" y="1069432"/>
                  <a:pt x="3482417" y="1059092"/>
                </a:cubicBezTo>
                <a:cubicBezTo>
                  <a:pt x="3476868" y="1056543"/>
                  <a:pt x="3470899" y="1052702"/>
                  <a:pt x="3463468" y="1057629"/>
                </a:cubicBezTo>
                <a:cubicBezTo>
                  <a:pt x="3455703" y="1062595"/>
                  <a:pt x="3457128" y="1069134"/>
                  <a:pt x="3459472" y="1074217"/>
                </a:cubicBezTo>
                <a:cubicBezTo>
                  <a:pt x="3466821" y="1089165"/>
                  <a:pt x="3478729" y="1101681"/>
                  <a:pt x="3494211" y="1112153"/>
                </a:cubicBezTo>
                <a:cubicBezTo>
                  <a:pt x="3546907" y="1146573"/>
                  <a:pt x="3606933" y="1174465"/>
                  <a:pt x="3663137" y="1205775"/>
                </a:cubicBezTo>
                <a:cubicBezTo>
                  <a:pt x="3693512" y="1222766"/>
                  <a:pt x="3721631" y="1241370"/>
                  <a:pt x="3748466" y="1260936"/>
                </a:cubicBezTo>
                <a:cubicBezTo>
                  <a:pt x="3754470" y="1265310"/>
                  <a:pt x="3754440" y="1270144"/>
                  <a:pt x="3753142" y="1276208"/>
                </a:cubicBezTo>
                <a:cubicBezTo>
                  <a:pt x="3747968" y="1300726"/>
                  <a:pt x="3758834" y="1307462"/>
                  <a:pt x="3791960" y="1298886"/>
                </a:cubicBezTo>
                <a:cubicBezTo>
                  <a:pt x="3802234" y="1296299"/>
                  <a:pt x="3809336" y="1296782"/>
                  <a:pt x="3816039" y="1301606"/>
                </a:cubicBezTo>
                <a:cubicBezTo>
                  <a:pt x="3897299" y="1361555"/>
                  <a:pt x="3991895" y="1408883"/>
                  <a:pt x="4094439" y="1448806"/>
                </a:cubicBezTo>
                <a:cubicBezTo>
                  <a:pt x="4136210" y="1464953"/>
                  <a:pt x="4179249" y="1479874"/>
                  <a:pt x="4222870" y="1493379"/>
                </a:cubicBezTo>
                <a:cubicBezTo>
                  <a:pt x="4222955" y="1494711"/>
                  <a:pt x="4223057" y="1496309"/>
                  <a:pt x="4223141" y="1497641"/>
                </a:cubicBezTo>
                <a:cubicBezTo>
                  <a:pt x="4222925" y="1499546"/>
                  <a:pt x="4222659" y="1500653"/>
                  <a:pt x="4222428" y="1502292"/>
                </a:cubicBezTo>
                <a:cubicBezTo>
                  <a:pt x="4160784" y="1480767"/>
                  <a:pt x="4099761" y="1458363"/>
                  <a:pt x="4039973" y="1434198"/>
                </a:cubicBezTo>
                <a:cubicBezTo>
                  <a:pt x="3877889" y="1368737"/>
                  <a:pt x="3722432" y="1296301"/>
                  <a:pt x="3564773" y="1226279"/>
                </a:cubicBezTo>
                <a:cubicBezTo>
                  <a:pt x="3511752" y="1202636"/>
                  <a:pt x="3468897" y="1169442"/>
                  <a:pt x="3420650" y="1141464"/>
                </a:cubicBezTo>
                <a:cubicBezTo>
                  <a:pt x="3388486" y="1122812"/>
                  <a:pt x="3357590" y="1102932"/>
                  <a:pt x="3320669" y="1088883"/>
                </a:cubicBezTo>
                <a:cubicBezTo>
                  <a:pt x="3305491" y="1083205"/>
                  <a:pt x="3289697" y="1078406"/>
                  <a:pt x="3270102" y="1082659"/>
                </a:cubicBezTo>
                <a:cubicBezTo>
                  <a:pt x="3262467" y="1084389"/>
                  <a:pt x="3253881" y="1087040"/>
                  <a:pt x="3251648" y="1094290"/>
                </a:cubicBezTo>
                <a:cubicBezTo>
                  <a:pt x="3249750" y="1101498"/>
                  <a:pt x="3256970" y="1103846"/>
                  <a:pt x="3263506" y="1106005"/>
                </a:cubicBezTo>
                <a:cubicBezTo>
                  <a:pt x="3265227" y="1106604"/>
                  <a:pt x="3266966" y="1107467"/>
                  <a:pt x="3268636" y="1107265"/>
                </a:cubicBezTo>
                <a:cubicBezTo>
                  <a:pt x="3300482" y="1105018"/>
                  <a:pt x="3309121" y="1124372"/>
                  <a:pt x="3325089" y="1137201"/>
                </a:cubicBezTo>
                <a:cubicBezTo>
                  <a:pt x="3330055" y="1141164"/>
                  <a:pt x="3330677" y="1145651"/>
                  <a:pt x="3326003" y="1151585"/>
                </a:cubicBezTo>
                <a:cubicBezTo>
                  <a:pt x="3317592" y="1162266"/>
                  <a:pt x="3324211" y="1165760"/>
                  <a:pt x="3336410" y="1166967"/>
                </a:cubicBezTo>
                <a:cubicBezTo>
                  <a:pt x="3348608" y="1168175"/>
                  <a:pt x="3361690" y="1167395"/>
                  <a:pt x="3375112" y="1171943"/>
                </a:cubicBezTo>
                <a:cubicBezTo>
                  <a:pt x="3354718" y="1179513"/>
                  <a:pt x="3340011" y="1175927"/>
                  <a:pt x="3326222" y="1170885"/>
                </a:cubicBezTo>
                <a:cubicBezTo>
                  <a:pt x="3295216" y="1159877"/>
                  <a:pt x="3274464" y="1140648"/>
                  <a:pt x="3254679" y="1120765"/>
                </a:cubicBezTo>
                <a:cubicBezTo>
                  <a:pt x="3250733" y="1116948"/>
                  <a:pt x="3247420" y="1112518"/>
                  <a:pt x="3242188" y="1109662"/>
                </a:cubicBezTo>
                <a:cubicBezTo>
                  <a:pt x="3232391" y="1103869"/>
                  <a:pt x="3222316" y="1104284"/>
                  <a:pt x="3211499" y="1114184"/>
                </a:cubicBezTo>
                <a:cubicBezTo>
                  <a:pt x="3197173" y="1127194"/>
                  <a:pt x="3191777" y="1127042"/>
                  <a:pt x="3185849" y="1113265"/>
                </a:cubicBezTo>
                <a:cubicBezTo>
                  <a:pt x="3177929" y="1094629"/>
                  <a:pt x="3162028" y="1082865"/>
                  <a:pt x="3135843" y="1078789"/>
                </a:cubicBezTo>
                <a:cubicBezTo>
                  <a:pt x="3130396" y="1077837"/>
                  <a:pt x="3124578" y="1076395"/>
                  <a:pt x="3119118" y="1080546"/>
                </a:cubicBezTo>
                <a:cubicBezTo>
                  <a:pt x="3113359" y="1085269"/>
                  <a:pt x="3117622" y="1088780"/>
                  <a:pt x="3120198" y="1092226"/>
                </a:cubicBezTo>
                <a:cubicBezTo>
                  <a:pt x="3123912" y="1097682"/>
                  <a:pt x="3128295" y="1103057"/>
                  <a:pt x="3131691" y="1108819"/>
                </a:cubicBezTo>
                <a:cubicBezTo>
                  <a:pt x="3137665" y="1118027"/>
                  <a:pt x="3139328" y="1128295"/>
                  <a:pt x="3129914" y="1139097"/>
                </a:cubicBezTo>
                <a:cubicBezTo>
                  <a:pt x="3123003" y="1146915"/>
                  <a:pt x="3123960" y="1151361"/>
                  <a:pt x="3133955" y="1154983"/>
                </a:cubicBezTo>
                <a:cubicBezTo>
                  <a:pt x="3165979" y="1166136"/>
                  <a:pt x="3186931" y="1183194"/>
                  <a:pt x="3178170" y="1214855"/>
                </a:cubicBezTo>
                <a:cubicBezTo>
                  <a:pt x="3176770" y="1219320"/>
                  <a:pt x="3179046" y="1223338"/>
                  <a:pt x="3185378" y="1222303"/>
                </a:cubicBezTo>
                <a:cubicBezTo>
                  <a:pt x="3199361" y="1219805"/>
                  <a:pt x="3202140" y="1226447"/>
                  <a:pt x="3206608" y="1233153"/>
                </a:cubicBezTo>
                <a:cubicBezTo>
                  <a:pt x="3250090" y="1297409"/>
                  <a:pt x="3310389" y="1350771"/>
                  <a:pt x="3379140" y="1399351"/>
                </a:cubicBezTo>
                <a:cubicBezTo>
                  <a:pt x="3447189" y="1447479"/>
                  <a:pt x="3522881" y="1488775"/>
                  <a:pt x="3603118" y="1527375"/>
                </a:cubicBezTo>
                <a:cubicBezTo>
                  <a:pt x="3581296" y="1528405"/>
                  <a:pt x="3552602" y="1521951"/>
                  <a:pt x="3524809" y="1513774"/>
                </a:cubicBezTo>
                <a:cubicBezTo>
                  <a:pt x="3451354" y="1491802"/>
                  <a:pt x="3389901" y="1457369"/>
                  <a:pt x="3327498" y="1423859"/>
                </a:cubicBezTo>
                <a:cubicBezTo>
                  <a:pt x="3283917" y="1400416"/>
                  <a:pt x="3241288" y="1376052"/>
                  <a:pt x="3192949" y="1357211"/>
                </a:cubicBezTo>
                <a:cubicBezTo>
                  <a:pt x="3187434" y="1355196"/>
                  <a:pt x="3183538" y="1352177"/>
                  <a:pt x="3180259" y="1348280"/>
                </a:cubicBezTo>
                <a:cubicBezTo>
                  <a:pt x="3177348" y="1344874"/>
                  <a:pt x="3173119" y="1341896"/>
                  <a:pt x="3166204" y="1344345"/>
                </a:cubicBezTo>
                <a:cubicBezTo>
                  <a:pt x="3159306" y="1347059"/>
                  <a:pt x="3158942" y="1351935"/>
                  <a:pt x="3159212" y="1356197"/>
                </a:cubicBezTo>
                <a:cubicBezTo>
                  <a:pt x="3161232" y="1372059"/>
                  <a:pt x="3167827" y="1385754"/>
                  <a:pt x="3181004" y="1397043"/>
                </a:cubicBezTo>
                <a:cubicBezTo>
                  <a:pt x="3206688" y="1419701"/>
                  <a:pt x="3240037" y="1435794"/>
                  <a:pt x="3273385" y="1451888"/>
                </a:cubicBezTo>
                <a:cubicBezTo>
                  <a:pt x="3319573" y="1473941"/>
                  <a:pt x="3362569" y="1498797"/>
                  <a:pt x="3401776" y="1527602"/>
                </a:cubicBezTo>
                <a:cubicBezTo>
                  <a:pt x="3374012" y="1514591"/>
                  <a:pt x="3346230" y="1501313"/>
                  <a:pt x="3318130" y="1488342"/>
                </a:cubicBezTo>
                <a:cubicBezTo>
                  <a:pt x="3296969" y="1478558"/>
                  <a:pt x="3275173" y="1469387"/>
                  <a:pt x="3253694" y="1459909"/>
                </a:cubicBezTo>
                <a:cubicBezTo>
                  <a:pt x="3248495" y="1457587"/>
                  <a:pt x="3242945" y="1455038"/>
                  <a:pt x="3236182" y="1459882"/>
                </a:cubicBezTo>
                <a:cubicBezTo>
                  <a:pt x="3230053" y="1464115"/>
                  <a:pt x="3231378" y="1469055"/>
                  <a:pt x="3233020" y="1473687"/>
                </a:cubicBezTo>
                <a:cubicBezTo>
                  <a:pt x="3239235" y="1491993"/>
                  <a:pt x="3254236" y="1505477"/>
                  <a:pt x="3272474" y="1516958"/>
                </a:cubicBezTo>
                <a:cubicBezTo>
                  <a:pt x="3294559" y="1530657"/>
                  <a:pt x="3317595" y="1543436"/>
                  <a:pt x="3341300" y="1556133"/>
                </a:cubicBezTo>
                <a:cubicBezTo>
                  <a:pt x="3316637" y="1554825"/>
                  <a:pt x="3291973" y="1553517"/>
                  <a:pt x="3267359" y="1553009"/>
                </a:cubicBezTo>
                <a:cubicBezTo>
                  <a:pt x="3280352" y="1582573"/>
                  <a:pt x="3306470" y="1585584"/>
                  <a:pt x="3329832" y="1587586"/>
                </a:cubicBezTo>
                <a:cubicBezTo>
                  <a:pt x="3361297" y="1589949"/>
                  <a:pt x="3391527" y="1594072"/>
                  <a:pt x="3421490" y="1599301"/>
                </a:cubicBezTo>
                <a:cubicBezTo>
                  <a:pt x="3434412" y="1606594"/>
                  <a:pt x="3447319" y="1613621"/>
                  <a:pt x="3459923" y="1621220"/>
                </a:cubicBezTo>
                <a:cubicBezTo>
                  <a:pt x="3472880" y="1629046"/>
                  <a:pt x="3485168" y="1636952"/>
                  <a:pt x="3497490" y="1645392"/>
                </a:cubicBezTo>
                <a:cubicBezTo>
                  <a:pt x="3506301" y="1651572"/>
                  <a:pt x="3516714" y="1656484"/>
                  <a:pt x="3507803" y="1669911"/>
                </a:cubicBezTo>
                <a:cubicBezTo>
                  <a:pt x="3503816" y="1676032"/>
                  <a:pt x="3534148" y="1702959"/>
                  <a:pt x="3543290" y="1703729"/>
                </a:cubicBezTo>
                <a:cubicBezTo>
                  <a:pt x="3544644" y="1703834"/>
                  <a:pt x="3545996" y="1703940"/>
                  <a:pt x="3546999" y="1703818"/>
                </a:cubicBezTo>
                <a:cubicBezTo>
                  <a:pt x="3566312" y="1700405"/>
                  <a:pt x="3571232" y="1708935"/>
                  <a:pt x="3572295" y="1720349"/>
                </a:cubicBezTo>
                <a:cubicBezTo>
                  <a:pt x="3573341" y="1731497"/>
                  <a:pt x="3570880" y="1745753"/>
                  <a:pt x="3596922" y="1736961"/>
                </a:cubicBezTo>
                <a:cubicBezTo>
                  <a:pt x="3599895" y="1736064"/>
                  <a:pt x="3600664" y="1737582"/>
                  <a:pt x="3602119" y="1739285"/>
                </a:cubicBezTo>
                <a:cubicBezTo>
                  <a:pt x="3633888" y="1783486"/>
                  <a:pt x="3684678" y="1814377"/>
                  <a:pt x="3734798" y="1845349"/>
                </a:cubicBezTo>
                <a:cubicBezTo>
                  <a:pt x="3737590" y="1846890"/>
                  <a:pt x="3740383" y="1848430"/>
                  <a:pt x="3743174" y="1849972"/>
                </a:cubicBezTo>
                <a:cubicBezTo>
                  <a:pt x="3692460" y="1846720"/>
                  <a:pt x="3526297" y="1854765"/>
                  <a:pt x="3478101" y="1864630"/>
                </a:cubicBezTo>
                <a:cubicBezTo>
                  <a:pt x="3435216" y="1873314"/>
                  <a:pt x="3187933" y="1844748"/>
                  <a:pt x="3135293" y="1816496"/>
                </a:cubicBezTo>
                <a:cubicBezTo>
                  <a:pt x="3129987" y="1844249"/>
                  <a:pt x="3145700" y="1853084"/>
                  <a:pt x="3158510" y="1863880"/>
                </a:cubicBezTo>
                <a:cubicBezTo>
                  <a:pt x="3176652" y="1879130"/>
                  <a:pt x="3180104" y="1891061"/>
                  <a:pt x="3148907" y="1908797"/>
                </a:cubicBezTo>
                <a:cubicBezTo>
                  <a:pt x="3059526" y="1959351"/>
                  <a:pt x="3060614" y="1960561"/>
                  <a:pt x="3150229" y="2003660"/>
                </a:cubicBezTo>
                <a:cubicBezTo>
                  <a:pt x="3154391" y="2005572"/>
                  <a:pt x="3152878" y="2013539"/>
                  <a:pt x="3154219" y="2018746"/>
                </a:cubicBezTo>
                <a:cubicBezTo>
                  <a:pt x="3132340" y="2029448"/>
                  <a:pt x="3104621" y="2011868"/>
                  <a:pt x="3079313" y="2037482"/>
                </a:cubicBezTo>
                <a:cubicBezTo>
                  <a:pt x="3200844" y="2121812"/>
                  <a:pt x="3382216" y="2194063"/>
                  <a:pt x="3545961" y="2248584"/>
                </a:cubicBezTo>
                <a:cubicBezTo>
                  <a:pt x="3418859" y="2288406"/>
                  <a:pt x="3336249" y="2212515"/>
                  <a:pt x="3242382" y="2234890"/>
                </a:cubicBezTo>
                <a:cubicBezTo>
                  <a:pt x="3196963" y="2267233"/>
                  <a:pt x="3340047" y="2293389"/>
                  <a:pt x="3206852" y="2322137"/>
                </a:cubicBezTo>
                <a:cubicBezTo>
                  <a:pt x="3266485" y="2338535"/>
                  <a:pt x="3311047" y="2356223"/>
                  <a:pt x="3352854" y="2378270"/>
                </a:cubicBezTo>
                <a:cubicBezTo>
                  <a:pt x="3427094" y="2417864"/>
                  <a:pt x="3443161" y="2448130"/>
                  <a:pt x="3414532" y="2516826"/>
                </a:cubicBezTo>
                <a:cubicBezTo>
                  <a:pt x="3395525" y="2562076"/>
                  <a:pt x="3366606" y="2605038"/>
                  <a:pt x="3397577" y="2652556"/>
                </a:cubicBezTo>
                <a:cubicBezTo>
                  <a:pt x="3418842" y="2685144"/>
                  <a:pt x="3412947" y="2708944"/>
                  <a:pt x="3339773" y="2701969"/>
                </a:cubicBezTo>
                <a:cubicBezTo>
                  <a:pt x="3260852" y="2694617"/>
                  <a:pt x="3233446" y="2729610"/>
                  <a:pt x="3257041" y="2788223"/>
                </a:cubicBezTo>
                <a:cubicBezTo>
                  <a:pt x="3272229" y="2825841"/>
                  <a:pt x="3259642" y="2839714"/>
                  <a:pt x="3205892" y="2841661"/>
                </a:cubicBezTo>
                <a:cubicBezTo>
                  <a:pt x="3146428" y="2843763"/>
                  <a:pt x="3088665" y="2824990"/>
                  <a:pt x="3016267" y="2846107"/>
                </a:cubicBezTo>
                <a:cubicBezTo>
                  <a:pt x="3079284" y="2910414"/>
                  <a:pt x="3202965" y="2875032"/>
                  <a:pt x="3275450" y="2934701"/>
                </a:cubicBezTo>
                <a:cubicBezTo>
                  <a:pt x="3194271" y="2944802"/>
                  <a:pt x="3132104" y="2952064"/>
                  <a:pt x="3071009" y="2944432"/>
                </a:cubicBezTo>
                <a:cubicBezTo>
                  <a:pt x="3045559" y="2941340"/>
                  <a:pt x="3017770" y="2938533"/>
                  <a:pt x="3005039" y="2960743"/>
                </a:cubicBezTo>
                <a:cubicBezTo>
                  <a:pt x="2989910" y="2987540"/>
                  <a:pt x="3024584" y="2992735"/>
                  <a:pt x="3045255" y="2994795"/>
                </a:cubicBezTo>
                <a:cubicBezTo>
                  <a:pt x="3103524" y="3000354"/>
                  <a:pt x="3149512" y="3024578"/>
                  <a:pt x="3198769" y="3041966"/>
                </a:cubicBezTo>
                <a:cubicBezTo>
                  <a:pt x="3306591" y="3080177"/>
                  <a:pt x="3424230" y="3108608"/>
                  <a:pt x="3518098" y="3181525"/>
                </a:cubicBezTo>
                <a:cubicBezTo>
                  <a:pt x="3405474" y="3173693"/>
                  <a:pt x="3319103" y="3133957"/>
                  <a:pt x="3214876" y="3136382"/>
                </a:cubicBezTo>
                <a:cubicBezTo>
                  <a:pt x="3309623" y="3201944"/>
                  <a:pt x="3428070" y="3237794"/>
                  <a:pt x="3540876" y="3280232"/>
                </a:cubicBezTo>
                <a:cubicBezTo>
                  <a:pt x="3572951" y="3292185"/>
                  <a:pt x="3605372" y="3298995"/>
                  <a:pt x="3614558" y="3332242"/>
                </a:cubicBezTo>
                <a:cubicBezTo>
                  <a:pt x="3632460" y="3396643"/>
                  <a:pt x="3676382" y="3446619"/>
                  <a:pt x="3765439" y="3465091"/>
                </a:cubicBezTo>
                <a:cubicBezTo>
                  <a:pt x="3766125" y="3465276"/>
                  <a:pt x="3762072" y="3475699"/>
                  <a:pt x="3759506" y="3482990"/>
                </a:cubicBezTo>
                <a:cubicBezTo>
                  <a:pt x="3706514" y="3491555"/>
                  <a:pt x="3662256" y="3457457"/>
                  <a:pt x="3594905" y="3478499"/>
                </a:cubicBezTo>
                <a:cubicBezTo>
                  <a:pt x="3663098" y="3523656"/>
                  <a:pt x="3720597" y="3564741"/>
                  <a:pt x="3814430" y="3578876"/>
                </a:cubicBezTo>
                <a:cubicBezTo>
                  <a:pt x="3889563" y="3590177"/>
                  <a:pt x="3981512" y="3590582"/>
                  <a:pt x="4039126" y="3649369"/>
                </a:cubicBezTo>
                <a:cubicBezTo>
                  <a:pt x="3977790" y="3669682"/>
                  <a:pt x="3930328" y="3659325"/>
                  <a:pt x="3883152" y="3653497"/>
                </a:cubicBezTo>
                <a:cubicBezTo>
                  <a:pt x="3810528" y="3644576"/>
                  <a:pt x="3739087" y="3633097"/>
                  <a:pt x="3666446" y="3623911"/>
                </a:cubicBezTo>
                <a:cubicBezTo>
                  <a:pt x="3638957" y="3620530"/>
                  <a:pt x="3608896" y="3619071"/>
                  <a:pt x="3593589" y="3653674"/>
                </a:cubicBezTo>
                <a:cubicBezTo>
                  <a:pt x="3684581" y="3649631"/>
                  <a:pt x="3741824" y="3686720"/>
                  <a:pt x="3801238" y="3720862"/>
                </a:cubicBezTo>
                <a:cubicBezTo>
                  <a:pt x="3834791" y="3740152"/>
                  <a:pt x="3862819" y="3767894"/>
                  <a:pt x="3919545" y="3749213"/>
                </a:cubicBezTo>
                <a:cubicBezTo>
                  <a:pt x="3949563" y="3739403"/>
                  <a:pt x="3970044" y="3754371"/>
                  <a:pt x="3968059" y="3776085"/>
                </a:cubicBezTo>
                <a:cubicBezTo>
                  <a:pt x="3961477" y="3852579"/>
                  <a:pt x="4033657" y="3870411"/>
                  <a:pt x="4107750" y="3875932"/>
                </a:cubicBezTo>
                <a:cubicBezTo>
                  <a:pt x="4247829" y="3886613"/>
                  <a:pt x="4367192" y="3936847"/>
                  <a:pt x="4504087" y="3955698"/>
                </a:cubicBezTo>
                <a:cubicBezTo>
                  <a:pt x="4637239" y="3973931"/>
                  <a:pt x="5630348" y="4013091"/>
                  <a:pt x="5880284" y="3998656"/>
                </a:cubicBezTo>
                <a:cubicBezTo>
                  <a:pt x="7409751" y="3910310"/>
                  <a:pt x="8457142" y="3018967"/>
                  <a:pt x="8461494" y="3007971"/>
                </a:cubicBezTo>
                <a:cubicBezTo>
                  <a:pt x="8481448" y="2956432"/>
                  <a:pt x="8537247" y="2928466"/>
                  <a:pt x="8587378" y="2896089"/>
                </a:cubicBezTo>
                <a:cubicBezTo>
                  <a:pt x="8631032" y="2867717"/>
                  <a:pt x="8677604" y="2837649"/>
                  <a:pt x="8693826" y="2796225"/>
                </a:cubicBezTo>
                <a:cubicBezTo>
                  <a:pt x="8715249" y="2741288"/>
                  <a:pt x="8647790" y="2792407"/>
                  <a:pt x="8633488" y="2774007"/>
                </a:cubicBezTo>
                <a:cubicBezTo>
                  <a:pt x="8658507" y="2743865"/>
                  <a:pt x="8698366" y="2714075"/>
                  <a:pt x="8707444" y="2682105"/>
                </a:cubicBezTo>
                <a:cubicBezTo>
                  <a:pt x="8739824" y="2566518"/>
                  <a:pt x="8819561" y="2475526"/>
                  <a:pt x="8942552" y="2397549"/>
                </a:cubicBezTo>
                <a:cubicBezTo>
                  <a:pt x="8977822" y="2375023"/>
                  <a:pt x="8999812" y="2339612"/>
                  <a:pt x="9049260" y="2328253"/>
                </a:cubicBezTo>
                <a:cubicBezTo>
                  <a:pt x="9159134" y="2303404"/>
                  <a:pt x="9118356" y="2218151"/>
                  <a:pt x="9174304" y="2171379"/>
                </a:cubicBezTo>
                <a:cubicBezTo>
                  <a:pt x="9179581" y="2166982"/>
                  <a:pt x="9181728" y="2117398"/>
                  <a:pt x="9182228" y="2067678"/>
                </a:cubicBezTo>
                <a:lnTo>
                  <a:pt x="9182278" y="2047313"/>
                </a:lnTo>
                <a:lnTo>
                  <a:pt x="9184334" y="2047686"/>
                </a:lnTo>
                <a:cubicBezTo>
                  <a:pt x="9192950" y="2042242"/>
                  <a:pt x="9192359" y="2022485"/>
                  <a:pt x="9185124" y="1997142"/>
                </a:cubicBezTo>
                <a:lnTo>
                  <a:pt x="9181592" y="1987782"/>
                </a:lnTo>
                <a:lnTo>
                  <a:pt x="9181190" y="1974586"/>
                </a:lnTo>
                <a:cubicBezTo>
                  <a:pt x="9180902" y="1968441"/>
                  <a:pt x="9180584" y="1964399"/>
                  <a:pt x="9180252" y="1963164"/>
                </a:cubicBezTo>
                <a:cubicBezTo>
                  <a:pt x="9179760" y="1961378"/>
                  <a:pt x="9179284" y="1962333"/>
                  <a:pt x="9178804" y="1965349"/>
                </a:cubicBezTo>
                <a:lnTo>
                  <a:pt x="9177606" y="1977215"/>
                </a:lnTo>
                <a:lnTo>
                  <a:pt x="9169614" y="1956030"/>
                </a:lnTo>
                <a:cubicBezTo>
                  <a:pt x="9143144" y="1898537"/>
                  <a:pt x="9095234" y="1836160"/>
                  <a:pt x="9046406" y="1838718"/>
                </a:cubicBezTo>
                <a:cubicBezTo>
                  <a:pt x="9077129" y="1760642"/>
                  <a:pt x="9077129" y="1760642"/>
                  <a:pt x="8960873" y="1764524"/>
                </a:cubicBezTo>
                <a:cubicBezTo>
                  <a:pt x="9002330" y="1712259"/>
                  <a:pt x="9001568" y="1700272"/>
                  <a:pt x="8946755" y="1690806"/>
                </a:cubicBezTo>
                <a:cubicBezTo>
                  <a:pt x="8893980" y="1681628"/>
                  <a:pt x="8836186" y="1683529"/>
                  <a:pt x="8786897" y="1665607"/>
                </a:cubicBezTo>
                <a:cubicBezTo>
                  <a:pt x="8827191" y="1600331"/>
                  <a:pt x="8835148" y="1529576"/>
                  <a:pt x="8924505" y="1489227"/>
                </a:cubicBezTo>
                <a:cubicBezTo>
                  <a:pt x="8938584" y="1482958"/>
                  <a:pt x="8947122" y="1463671"/>
                  <a:pt x="8937122" y="1454681"/>
                </a:cubicBezTo>
                <a:cubicBezTo>
                  <a:pt x="8901654" y="1421129"/>
                  <a:pt x="8944526" y="1343460"/>
                  <a:pt x="8841119" y="1348202"/>
                </a:cubicBezTo>
                <a:cubicBezTo>
                  <a:pt x="8828354" y="1348673"/>
                  <a:pt x="8816185" y="1342631"/>
                  <a:pt x="8825548" y="1331028"/>
                </a:cubicBezTo>
                <a:cubicBezTo>
                  <a:pt x="8857711" y="1291432"/>
                  <a:pt x="8816096" y="1298887"/>
                  <a:pt x="8790413" y="1297436"/>
                </a:cubicBezTo>
                <a:cubicBezTo>
                  <a:pt x="8759333" y="1295832"/>
                  <a:pt x="8725565" y="1315490"/>
                  <a:pt x="8695944" y="1299752"/>
                </a:cubicBezTo>
                <a:cubicBezTo>
                  <a:pt x="8701338" y="1278697"/>
                  <a:pt x="8726082" y="1275968"/>
                  <a:pt x="8743050" y="1267471"/>
                </a:cubicBezTo>
                <a:cubicBezTo>
                  <a:pt x="8792636" y="1242406"/>
                  <a:pt x="8832648" y="1215014"/>
                  <a:pt x="8831902" y="1166250"/>
                </a:cubicBezTo>
                <a:cubicBezTo>
                  <a:pt x="8831416" y="1126849"/>
                  <a:pt x="8834560" y="1091573"/>
                  <a:pt x="8763628" y="1088084"/>
                </a:cubicBezTo>
                <a:cubicBezTo>
                  <a:pt x="8752484" y="1087556"/>
                  <a:pt x="8746480" y="1083182"/>
                  <a:pt x="8744052" y="1076766"/>
                </a:cubicBezTo>
                <a:cubicBezTo>
                  <a:pt x="8751664" y="1069402"/>
                  <a:pt x="8758926" y="1061811"/>
                  <a:pt x="8767977" y="1055883"/>
                </a:cubicBezTo>
                <a:cubicBezTo>
                  <a:pt x="8798386" y="1036363"/>
                  <a:pt x="8807604" y="1011893"/>
                  <a:pt x="8815418" y="986519"/>
                </a:cubicBezTo>
                <a:cubicBezTo>
                  <a:pt x="8820450" y="970342"/>
                  <a:pt x="8826500" y="954308"/>
                  <a:pt x="8839356" y="939330"/>
                </a:cubicBezTo>
                <a:cubicBezTo>
                  <a:pt x="8847184" y="930060"/>
                  <a:pt x="8857152" y="922680"/>
                  <a:pt x="8869964" y="917639"/>
                </a:cubicBezTo>
                <a:cubicBezTo>
                  <a:pt x="8881119" y="913066"/>
                  <a:pt x="8884190" y="908399"/>
                  <a:pt x="8876013" y="901606"/>
                </a:cubicBezTo>
                <a:cubicBezTo>
                  <a:pt x="8852888" y="882126"/>
                  <a:pt x="8842659" y="858937"/>
                  <a:pt x="8855230" y="828963"/>
                </a:cubicBezTo>
                <a:cubicBezTo>
                  <a:pt x="8859032" y="819911"/>
                  <a:pt x="8855550" y="812818"/>
                  <a:pt x="8844988" y="810876"/>
                </a:cubicBezTo>
                <a:cubicBezTo>
                  <a:pt x="8801020" y="802512"/>
                  <a:pt x="8788328" y="772374"/>
                  <a:pt x="8768255" y="747963"/>
                </a:cubicBezTo>
                <a:cubicBezTo>
                  <a:pt x="8739786" y="713294"/>
                  <a:pt x="8713605" y="677543"/>
                  <a:pt x="8692953" y="638707"/>
                </a:cubicBezTo>
                <a:cubicBezTo>
                  <a:pt x="8680700" y="615495"/>
                  <a:pt x="8668800" y="592509"/>
                  <a:pt x="8674423" y="564449"/>
                </a:cubicBezTo>
                <a:cubicBezTo>
                  <a:pt x="8675670" y="557588"/>
                  <a:pt x="8672308" y="552358"/>
                  <a:pt x="8667642" y="547822"/>
                </a:cubicBezTo>
                <a:cubicBezTo>
                  <a:pt x="8647856" y="527939"/>
                  <a:pt x="8648704" y="504214"/>
                  <a:pt x="8661198" y="478275"/>
                </a:cubicBezTo>
                <a:cubicBezTo>
                  <a:pt x="8668953" y="462573"/>
                  <a:pt x="8667832" y="460828"/>
                  <a:pt x="8645813" y="464032"/>
                </a:cubicBezTo>
                <a:cubicBezTo>
                  <a:pt x="8601088" y="470255"/>
                  <a:pt x="8556732" y="476969"/>
                  <a:pt x="8512338" y="477784"/>
                </a:cubicBezTo>
                <a:cubicBezTo>
                  <a:pt x="8462562" y="478712"/>
                  <a:pt x="8445778" y="468934"/>
                  <a:pt x="8481050" y="430572"/>
                </a:cubicBezTo>
                <a:cubicBezTo>
                  <a:pt x="8488612" y="422408"/>
                  <a:pt x="8495122" y="413567"/>
                  <a:pt x="8498220" y="404064"/>
                </a:cubicBezTo>
                <a:cubicBezTo>
                  <a:pt x="8500436" y="396549"/>
                  <a:pt x="8497776" y="391771"/>
                  <a:pt x="8489536" y="38928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215BFE8-984F-4659-D3CC-20A3CE278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65176"/>
            <a:ext cx="9144000" cy="1152663"/>
          </a:xfrm>
        </p:spPr>
        <p:txBody>
          <a:bodyPr anchor="ctr">
            <a:normAutofit/>
          </a:bodyPr>
          <a:lstStyle/>
          <a:p>
            <a:r>
              <a:rPr lang="fi-FI" dirty="0"/>
              <a:t>Kilpailuohjeet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8203D2B-3CBE-5871-78EA-2785BDEE53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0952" y="5260912"/>
            <a:ext cx="9144000" cy="646785"/>
          </a:xfrm>
        </p:spPr>
        <p:txBody>
          <a:bodyPr>
            <a:normAutofit fontScale="77500" lnSpcReduction="20000"/>
          </a:bodyPr>
          <a:lstStyle/>
          <a:p>
            <a:r>
              <a:rPr lang="fi-FI" sz="1500" dirty="0"/>
              <a:t> </a:t>
            </a:r>
          </a:p>
          <a:p>
            <a:r>
              <a:rPr lang="fi-FI" sz="3100" dirty="0"/>
              <a:t>KAUSI 2023-2024</a:t>
            </a:r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F841C3A7-565F-8D6E-99D0-3C15E4177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596" y="1729603"/>
            <a:ext cx="3217333" cy="180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8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746CECD-154E-8D45-A3C2-44398777D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fi-FI">
                <a:solidFill>
                  <a:schemeClr val="tx1">
                    <a:lumMod val="85000"/>
                    <a:lumOff val="15000"/>
                  </a:schemeClr>
                </a:solidFill>
              </a:rPr>
              <a:t>Sisällys</a:t>
            </a:r>
          </a:p>
        </p:txBody>
      </p:sp>
      <p:sp>
        <p:nvSpPr>
          <p:cNvPr id="89" name="Sisällön paikkamerkki 88">
            <a:extLst>
              <a:ext uri="{FF2B5EF4-FFF2-40B4-BE49-F238E27FC236}">
                <a16:creationId xmlns:a16="http://schemas.microsoft.com/office/drawing/2014/main" id="{70E16C33-5B72-8D0F-CCAE-897050D5D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pPr lvl="0"/>
            <a:r>
              <a:rPr lang="fi-FI" sz="2000">
                <a:solidFill>
                  <a:schemeClr val="tx1">
                    <a:lumMod val="85000"/>
                    <a:lumOff val="15000"/>
                  </a:schemeClr>
                </a:solidFill>
              </a:rPr>
              <a:t>Kilpailuihin osallistuminen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r>
              <a:rPr lang="fi-FI" sz="2000">
                <a:solidFill>
                  <a:schemeClr val="tx1">
                    <a:lumMod val="85000"/>
                    <a:lumOff val="15000"/>
                  </a:schemeClr>
                </a:solidFill>
              </a:rPr>
              <a:t>Käyttäytyminen kilpailuissa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r>
              <a:rPr lang="fi-FI" sz="2000">
                <a:solidFill>
                  <a:schemeClr val="tx1">
                    <a:lumMod val="85000"/>
                    <a:lumOff val="15000"/>
                  </a:schemeClr>
                </a:solidFill>
              </a:rPr>
              <a:t>Kilpailuvarusteet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r>
              <a:rPr lang="fi-FI" sz="2000">
                <a:solidFill>
                  <a:schemeClr val="tx1">
                    <a:lumMod val="85000"/>
                    <a:lumOff val="15000"/>
                  </a:schemeClr>
                </a:solidFill>
              </a:rPr>
              <a:t>Kilpailupaikalle saapuminen ja oheisverryttely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r>
              <a:rPr lang="fi-FI" sz="2000">
                <a:solidFill>
                  <a:schemeClr val="tx1">
                    <a:lumMod val="85000"/>
                    <a:lumOff val="15000"/>
                  </a:schemeClr>
                </a:solidFill>
              </a:rPr>
              <a:t>Jääverryttely ja oman ohjelman suoritus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r>
              <a:rPr lang="fi-FI" sz="2000">
                <a:solidFill>
                  <a:schemeClr val="tx1">
                    <a:lumMod val="85000"/>
                    <a:lumOff val="15000"/>
                  </a:schemeClr>
                </a:solidFill>
              </a:rPr>
              <a:t>Protokollien ja palkintojen jako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9F846FF8-0D27-4A66-8332-A0BE79BE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B2608D0-A9B3-7615-407E-EE5CF6F4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7" y="741082"/>
            <a:ext cx="9942970" cy="949606"/>
          </a:xfrm>
        </p:spPr>
        <p:txBody>
          <a:bodyPr>
            <a:normAutofit/>
          </a:bodyPr>
          <a:lstStyle/>
          <a:p>
            <a:r>
              <a:rPr lang="fi-FI"/>
              <a:t>Kilpailuihin osallistuminen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46B9CB01-4014-4606-90AC-ADABCFB38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49353"/>
            <a:ext cx="12192000" cy="4908647"/>
          </a:xfrm>
          <a:custGeom>
            <a:avLst/>
            <a:gdLst>
              <a:gd name="connsiteX0" fmla="*/ 4142196 w 12192000"/>
              <a:gd name="connsiteY0" fmla="*/ 33 h 5013196"/>
              <a:gd name="connsiteX1" fmla="*/ 4138795 w 12192000"/>
              <a:gd name="connsiteY1" fmla="*/ 15046 h 5013196"/>
              <a:gd name="connsiteX2" fmla="*/ 4166706 w 12192000"/>
              <a:gd name="connsiteY2" fmla="*/ 37291 h 5013196"/>
              <a:gd name="connsiteX3" fmla="*/ 4371550 w 12192000"/>
              <a:gd name="connsiteY3" fmla="*/ 22134 h 5013196"/>
              <a:gd name="connsiteX4" fmla="*/ 4424056 w 12192000"/>
              <a:gd name="connsiteY4" fmla="*/ 28369 h 5013196"/>
              <a:gd name="connsiteX5" fmla="*/ 4469897 w 12192000"/>
              <a:gd name="connsiteY5" fmla="*/ 13218 h 5013196"/>
              <a:gd name="connsiteX6" fmla="*/ 4489151 w 12192000"/>
              <a:gd name="connsiteY6" fmla="*/ 20285 h 5013196"/>
              <a:gd name="connsiteX7" fmla="*/ 4492479 w 12192000"/>
              <a:gd name="connsiteY7" fmla="*/ 21730 h 5013196"/>
              <a:gd name="connsiteX8" fmla="*/ 4505693 w 12192000"/>
              <a:gd name="connsiteY8" fmla="*/ 22584 h 5013196"/>
              <a:gd name="connsiteX9" fmla="*/ 4509529 w 12192000"/>
              <a:gd name="connsiteY9" fmla="*/ 28985 h 5013196"/>
              <a:gd name="connsiteX10" fmla="*/ 4529499 w 12192000"/>
              <a:gd name="connsiteY10" fmla="*/ 34687 h 5013196"/>
              <a:gd name="connsiteX11" fmla="*/ 4553795 w 12192000"/>
              <a:gd name="connsiteY11" fmla="*/ 34541 h 5013196"/>
              <a:gd name="connsiteX12" fmla="*/ 4640118 w 12192000"/>
              <a:gd name="connsiteY12" fmla="*/ 34699 h 5013196"/>
              <a:gd name="connsiteX13" fmla="*/ 4654127 w 12192000"/>
              <a:gd name="connsiteY13" fmla="*/ 30952 h 5013196"/>
              <a:gd name="connsiteX14" fmla="*/ 4700168 w 12192000"/>
              <a:gd name="connsiteY14" fmla="*/ 35953 h 5013196"/>
              <a:gd name="connsiteX15" fmla="*/ 4741127 w 12192000"/>
              <a:gd name="connsiteY15" fmla="*/ 36527 h 5013196"/>
              <a:gd name="connsiteX16" fmla="*/ 4767598 w 12192000"/>
              <a:gd name="connsiteY16" fmla="*/ 33272 h 5013196"/>
              <a:gd name="connsiteX17" fmla="*/ 4774592 w 12192000"/>
              <a:gd name="connsiteY17" fmla="*/ 35449 h 5013196"/>
              <a:gd name="connsiteX18" fmla="*/ 4801328 w 12192000"/>
              <a:gd name="connsiteY18" fmla="*/ 36454 h 5013196"/>
              <a:gd name="connsiteX19" fmla="*/ 4814870 w 12192000"/>
              <a:gd name="connsiteY19" fmla="*/ 32797 h 5013196"/>
              <a:gd name="connsiteX20" fmla="*/ 4828440 w 12192000"/>
              <a:gd name="connsiteY20" fmla="*/ 40415 h 5013196"/>
              <a:gd name="connsiteX21" fmla="*/ 4831826 w 12192000"/>
              <a:gd name="connsiteY21" fmla="*/ 46118 h 5013196"/>
              <a:gd name="connsiteX22" fmla="*/ 4850785 w 12192000"/>
              <a:gd name="connsiteY22" fmla="*/ 43190 h 5013196"/>
              <a:gd name="connsiteX23" fmla="*/ 4866468 w 12192000"/>
              <a:gd name="connsiteY23" fmla="*/ 48539 h 5013196"/>
              <a:gd name="connsiteX24" fmla="*/ 4879983 w 12192000"/>
              <a:gd name="connsiteY24" fmla="*/ 44615 h 5013196"/>
              <a:gd name="connsiteX25" fmla="*/ 4885635 w 12192000"/>
              <a:gd name="connsiteY25" fmla="*/ 45342 h 5013196"/>
              <a:gd name="connsiteX26" fmla="*/ 4899698 w 12192000"/>
              <a:gd name="connsiteY26" fmla="*/ 47876 h 5013196"/>
              <a:gd name="connsiteX27" fmla="*/ 4923986 w 12192000"/>
              <a:gd name="connsiteY27" fmla="*/ 53632 h 5013196"/>
              <a:gd name="connsiteX28" fmla="*/ 4931544 w 12192000"/>
              <a:gd name="connsiteY28" fmla="*/ 54358 h 5013196"/>
              <a:gd name="connsiteX29" fmla="*/ 4948135 w 12192000"/>
              <a:gd name="connsiteY29" fmla="*/ 63529 h 5013196"/>
              <a:gd name="connsiteX30" fmla="*/ 4980068 w 12192000"/>
              <a:gd name="connsiteY30" fmla="*/ 71052 h 5013196"/>
              <a:gd name="connsiteX31" fmla="*/ 5036541 w 12192000"/>
              <a:gd name="connsiteY31" fmla="*/ 98293 h 5013196"/>
              <a:gd name="connsiteX32" fmla="*/ 5069678 w 12192000"/>
              <a:gd name="connsiteY32" fmla="*/ 111179 h 5013196"/>
              <a:gd name="connsiteX33" fmla="*/ 5092160 w 12192000"/>
              <a:gd name="connsiteY33" fmla="*/ 123203 h 5013196"/>
              <a:gd name="connsiteX34" fmla="*/ 5158166 w 12192000"/>
              <a:gd name="connsiteY34" fmla="*/ 139568 h 5013196"/>
              <a:gd name="connsiteX35" fmla="*/ 5271252 w 12192000"/>
              <a:gd name="connsiteY35" fmla="*/ 160738 h 5013196"/>
              <a:gd name="connsiteX36" fmla="*/ 5294438 w 12192000"/>
              <a:gd name="connsiteY36" fmla="*/ 166556 h 5013196"/>
              <a:gd name="connsiteX37" fmla="*/ 5310840 w 12192000"/>
              <a:gd name="connsiteY37" fmla="*/ 176769 h 5013196"/>
              <a:gd name="connsiteX38" fmla="*/ 5311570 w 12192000"/>
              <a:gd name="connsiteY38" fmla="*/ 183681 h 5013196"/>
              <a:gd name="connsiteX39" fmla="*/ 5323756 w 12192000"/>
              <a:gd name="connsiteY39" fmla="*/ 187718 h 5013196"/>
              <a:gd name="connsiteX40" fmla="*/ 5326259 w 12192000"/>
              <a:gd name="connsiteY40" fmla="*/ 189880 h 5013196"/>
              <a:gd name="connsiteX41" fmla="*/ 5341357 w 12192000"/>
              <a:gd name="connsiteY41" fmla="*/ 201193 h 5013196"/>
              <a:gd name="connsiteX42" fmla="*/ 5391908 w 12192000"/>
              <a:gd name="connsiteY42" fmla="*/ 198291 h 5013196"/>
              <a:gd name="connsiteX43" fmla="*/ 5439031 w 12192000"/>
              <a:gd name="connsiteY43" fmla="*/ 216975 h 5013196"/>
              <a:gd name="connsiteX44" fmla="*/ 5640913 w 12192000"/>
              <a:gd name="connsiteY44" fmla="*/ 253028 h 5013196"/>
              <a:gd name="connsiteX45" fmla="*/ 5657312 w 12192000"/>
              <a:gd name="connsiteY45" fmla="*/ 280626 h 5013196"/>
              <a:gd name="connsiteX46" fmla="*/ 5734773 w 12192000"/>
              <a:gd name="connsiteY46" fmla="*/ 303244 h 5013196"/>
              <a:gd name="connsiteX47" fmla="*/ 5877770 w 12192000"/>
              <a:gd name="connsiteY47" fmla="*/ 296965 h 5013196"/>
              <a:gd name="connsiteX48" fmla="*/ 5989615 w 12192000"/>
              <a:gd name="connsiteY48" fmla="*/ 319663 h 5013196"/>
              <a:gd name="connsiteX49" fmla="*/ 5996857 w 12192000"/>
              <a:gd name="connsiteY49" fmla="*/ 323549 h 5013196"/>
              <a:gd name="connsiteX50" fmla="*/ 6037387 w 12192000"/>
              <a:gd name="connsiteY50" fmla="*/ 312526 h 5013196"/>
              <a:gd name="connsiteX51" fmla="*/ 6113074 w 12192000"/>
              <a:gd name="connsiteY51" fmla="*/ 325845 h 5013196"/>
              <a:gd name="connsiteX52" fmla="*/ 6280929 w 12192000"/>
              <a:gd name="connsiteY52" fmla="*/ 350444 h 5013196"/>
              <a:gd name="connsiteX53" fmla="*/ 6298665 w 12192000"/>
              <a:gd name="connsiteY53" fmla="*/ 342931 h 5013196"/>
              <a:gd name="connsiteX54" fmla="*/ 6317326 w 12192000"/>
              <a:gd name="connsiteY54" fmla="*/ 339794 h 5013196"/>
              <a:gd name="connsiteX55" fmla="*/ 6319212 w 12192000"/>
              <a:gd name="connsiteY55" fmla="*/ 341004 h 5013196"/>
              <a:gd name="connsiteX56" fmla="*/ 6339724 w 12192000"/>
              <a:gd name="connsiteY56" fmla="*/ 342098 h 5013196"/>
              <a:gd name="connsiteX57" fmla="*/ 6345010 w 12192000"/>
              <a:gd name="connsiteY57" fmla="*/ 339148 h 5013196"/>
              <a:gd name="connsiteX58" fmla="*/ 6359332 w 12192000"/>
              <a:gd name="connsiteY58" fmla="*/ 338899 h 5013196"/>
              <a:gd name="connsiteX59" fmla="*/ 6388220 w 12192000"/>
              <a:gd name="connsiteY59" fmla="*/ 335714 h 5013196"/>
              <a:gd name="connsiteX60" fmla="*/ 6392994 w 12192000"/>
              <a:gd name="connsiteY60" fmla="*/ 337644 h 5013196"/>
              <a:gd name="connsiteX61" fmla="*/ 6435581 w 12192000"/>
              <a:gd name="connsiteY61" fmla="*/ 336775 h 5013196"/>
              <a:gd name="connsiteX62" fmla="*/ 6435870 w 12192000"/>
              <a:gd name="connsiteY62" fmla="*/ 337963 h 5013196"/>
              <a:gd name="connsiteX63" fmla="*/ 6446571 w 12192000"/>
              <a:gd name="connsiteY63" fmla="*/ 342957 h 5013196"/>
              <a:gd name="connsiteX64" fmla="*/ 6467701 w 12192000"/>
              <a:gd name="connsiteY64" fmla="*/ 349765 h 5013196"/>
              <a:gd name="connsiteX65" fmla="*/ 6512727 w 12192000"/>
              <a:gd name="connsiteY65" fmla="*/ 380305 h 5013196"/>
              <a:gd name="connsiteX66" fmla="*/ 6557094 w 12192000"/>
              <a:gd name="connsiteY66" fmla="*/ 379532 h 5013196"/>
              <a:gd name="connsiteX67" fmla="*/ 6565879 w 12192000"/>
              <a:gd name="connsiteY67" fmla="*/ 380030 h 5013196"/>
              <a:gd name="connsiteX68" fmla="*/ 6565997 w 12192000"/>
              <a:gd name="connsiteY68" fmla="*/ 380310 h 5013196"/>
              <a:gd name="connsiteX69" fmla="*/ 6575147 w 12192000"/>
              <a:gd name="connsiteY69" fmla="*/ 381374 h 5013196"/>
              <a:gd name="connsiteX70" fmla="*/ 6581899 w 12192000"/>
              <a:gd name="connsiteY70" fmla="*/ 380938 h 5013196"/>
              <a:gd name="connsiteX71" fmla="*/ 6598943 w 12192000"/>
              <a:gd name="connsiteY71" fmla="*/ 381906 h 5013196"/>
              <a:gd name="connsiteX72" fmla="*/ 6604421 w 12192000"/>
              <a:gd name="connsiteY72" fmla="*/ 384033 h 5013196"/>
              <a:gd name="connsiteX73" fmla="*/ 6606035 w 12192000"/>
              <a:gd name="connsiteY73" fmla="*/ 387465 h 5013196"/>
              <a:gd name="connsiteX74" fmla="*/ 6607669 w 12192000"/>
              <a:gd name="connsiteY74" fmla="*/ 387186 h 5013196"/>
              <a:gd name="connsiteX75" fmla="*/ 6637532 w 12192000"/>
              <a:gd name="connsiteY75" fmla="*/ 398125 h 5013196"/>
              <a:gd name="connsiteX76" fmla="*/ 6706880 w 12192000"/>
              <a:gd name="connsiteY76" fmla="*/ 412381 h 5013196"/>
              <a:gd name="connsiteX77" fmla="*/ 6747500 w 12192000"/>
              <a:gd name="connsiteY77" fmla="*/ 416386 h 5013196"/>
              <a:gd name="connsiteX78" fmla="*/ 6857783 w 12192000"/>
              <a:gd name="connsiteY78" fmla="*/ 431905 h 5013196"/>
              <a:gd name="connsiteX79" fmla="*/ 6967720 w 12192000"/>
              <a:gd name="connsiteY79" fmla="*/ 450939 h 5013196"/>
              <a:gd name="connsiteX80" fmla="*/ 7018394 w 12192000"/>
              <a:gd name="connsiteY80" fmla="*/ 479831 h 5013196"/>
              <a:gd name="connsiteX81" fmla="*/ 7024679 w 12192000"/>
              <a:gd name="connsiteY81" fmla="*/ 480968 h 5013196"/>
              <a:gd name="connsiteX82" fmla="*/ 7041715 w 12192000"/>
              <a:gd name="connsiteY82" fmla="*/ 479120 h 5013196"/>
              <a:gd name="connsiteX83" fmla="*/ 7048103 w 12192000"/>
              <a:gd name="connsiteY83" fmla="*/ 477610 h 5013196"/>
              <a:gd name="connsiteX84" fmla="*/ 7057490 w 12192000"/>
              <a:gd name="connsiteY84" fmla="*/ 477135 h 5013196"/>
              <a:gd name="connsiteX85" fmla="*/ 7057730 w 12192000"/>
              <a:gd name="connsiteY85" fmla="*/ 477383 h 5013196"/>
              <a:gd name="connsiteX86" fmla="*/ 7066511 w 12192000"/>
              <a:gd name="connsiteY86" fmla="*/ 476432 h 5013196"/>
              <a:gd name="connsiteX87" fmla="*/ 7109401 w 12192000"/>
              <a:gd name="connsiteY87" fmla="*/ 468486 h 5013196"/>
              <a:gd name="connsiteX88" fmla="*/ 7166830 w 12192000"/>
              <a:gd name="connsiteY88" fmla="*/ 490255 h 5013196"/>
              <a:gd name="connsiteX89" fmla="*/ 7190442 w 12192000"/>
              <a:gd name="connsiteY89" fmla="*/ 493308 h 5013196"/>
              <a:gd name="connsiteX90" fmla="*/ 7203083 w 12192000"/>
              <a:gd name="connsiteY90" fmla="*/ 496324 h 5013196"/>
              <a:gd name="connsiteX91" fmla="*/ 7203894 w 12192000"/>
              <a:gd name="connsiteY91" fmla="*/ 497408 h 5013196"/>
              <a:gd name="connsiteX92" fmla="*/ 7245004 w 12192000"/>
              <a:gd name="connsiteY92" fmla="*/ 489662 h 5013196"/>
              <a:gd name="connsiteX93" fmla="*/ 7250514 w 12192000"/>
              <a:gd name="connsiteY93" fmla="*/ 490724 h 5013196"/>
              <a:gd name="connsiteX94" fmla="*/ 7277246 w 12192000"/>
              <a:gd name="connsiteY94" fmla="*/ 483000 h 5013196"/>
              <a:gd name="connsiteX95" fmla="*/ 7291092 w 12192000"/>
              <a:gd name="connsiteY95" fmla="*/ 480435 h 5013196"/>
              <a:gd name="connsiteX96" fmla="*/ 7294933 w 12192000"/>
              <a:gd name="connsiteY96" fmla="*/ 476767 h 5013196"/>
              <a:gd name="connsiteX97" fmla="*/ 7315408 w 12192000"/>
              <a:gd name="connsiteY97" fmla="*/ 474478 h 5013196"/>
              <a:gd name="connsiteX98" fmla="*/ 7317786 w 12192000"/>
              <a:gd name="connsiteY98" fmla="*/ 475324 h 5013196"/>
              <a:gd name="connsiteX99" fmla="*/ 7334572 w 12192000"/>
              <a:gd name="connsiteY99" fmla="*/ 469306 h 5013196"/>
              <a:gd name="connsiteX100" fmla="*/ 7348520 w 12192000"/>
              <a:gd name="connsiteY100" fmla="*/ 459268 h 5013196"/>
              <a:gd name="connsiteX101" fmla="*/ 7522997 w 12192000"/>
              <a:gd name="connsiteY101" fmla="*/ 455427 h 5013196"/>
              <a:gd name="connsiteX102" fmla="*/ 7686985 w 12192000"/>
              <a:gd name="connsiteY102" fmla="*/ 433023 h 5013196"/>
              <a:gd name="connsiteX103" fmla="*/ 7854068 w 12192000"/>
              <a:gd name="connsiteY103" fmla="*/ 422992 h 5013196"/>
              <a:gd name="connsiteX104" fmla="*/ 8034165 w 12192000"/>
              <a:gd name="connsiteY104" fmla="*/ 404917 h 5013196"/>
              <a:gd name="connsiteX105" fmla="*/ 8094381 w 12192000"/>
              <a:gd name="connsiteY105" fmla="*/ 408936 h 5013196"/>
              <a:gd name="connsiteX106" fmla="*/ 8146898 w 12192000"/>
              <a:gd name="connsiteY106" fmla="*/ 391776 h 5013196"/>
              <a:gd name="connsiteX107" fmla="*/ 8168993 w 12192000"/>
              <a:gd name="connsiteY107" fmla="*/ 398048 h 5013196"/>
              <a:gd name="connsiteX108" fmla="*/ 8172809 w 12192000"/>
              <a:gd name="connsiteY108" fmla="*/ 399355 h 5013196"/>
              <a:gd name="connsiteX109" fmla="*/ 8187962 w 12192000"/>
              <a:gd name="connsiteY109" fmla="*/ 399651 h 5013196"/>
              <a:gd name="connsiteX110" fmla="*/ 8192382 w 12192000"/>
              <a:gd name="connsiteY110" fmla="*/ 405910 h 5013196"/>
              <a:gd name="connsiteX111" fmla="*/ 8375192 w 12192000"/>
              <a:gd name="connsiteY111" fmla="*/ 397097 h 5013196"/>
              <a:gd name="connsiteX112" fmla="*/ 8454377 w 12192000"/>
              <a:gd name="connsiteY112" fmla="*/ 393549 h 5013196"/>
              <a:gd name="connsiteX113" fmla="*/ 8484740 w 12192000"/>
              <a:gd name="connsiteY113" fmla="*/ 398377 h 5013196"/>
              <a:gd name="connsiteX114" fmla="*/ 8601673 w 12192000"/>
              <a:gd name="connsiteY114" fmla="*/ 410319 h 5013196"/>
              <a:gd name="connsiteX115" fmla="*/ 8701676 w 12192000"/>
              <a:gd name="connsiteY115" fmla="*/ 414569 h 5013196"/>
              <a:gd name="connsiteX116" fmla="*/ 8773288 w 12192000"/>
              <a:gd name="connsiteY116" fmla="*/ 391295 h 5013196"/>
              <a:gd name="connsiteX117" fmla="*/ 8779909 w 12192000"/>
              <a:gd name="connsiteY117" fmla="*/ 395664 h 5013196"/>
              <a:gd name="connsiteX118" fmla="*/ 8829932 w 12192000"/>
              <a:gd name="connsiteY118" fmla="*/ 392461 h 5013196"/>
              <a:gd name="connsiteX119" fmla="*/ 9003386 w 12192000"/>
              <a:gd name="connsiteY119" fmla="*/ 349460 h 5013196"/>
              <a:gd name="connsiteX120" fmla="*/ 9101185 w 12192000"/>
              <a:gd name="connsiteY120" fmla="*/ 344080 h 5013196"/>
              <a:gd name="connsiteX121" fmla="*/ 9136185 w 12192000"/>
              <a:gd name="connsiteY121" fmla="*/ 347296 h 5013196"/>
              <a:gd name="connsiteX122" fmla="*/ 9194801 w 12192000"/>
              <a:gd name="connsiteY122" fmla="*/ 352367 h 5013196"/>
              <a:gd name="connsiteX123" fmla="*/ 9239316 w 12192000"/>
              <a:gd name="connsiteY123" fmla="*/ 368776 h 5013196"/>
              <a:gd name="connsiteX124" fmla="*/ 9288052 w 12192000"/>
              <a:gd name="connsiteY124" fmla="*/ 368014 h 5013196"/>
              <a:gd name="connsiteX125" fmla="*/ 9298465 w 12192000"/>
              <a:gd name="connsiteY125" fmla="*/ 351514 h 5013196"/>
              <a:gd name="connsiteX126" fmla="*/ 9350892 w 12192000"/>
              <a:gd name="connsiteY126" fmla="*/ 355996 h 5013196"/>
              <a:gd name="connsiteX127" fmla="*/ 9430522 w 12192000"/>
              <a:gd name="connsiteY127" fmla="*/ 364586 h 5013196"/>
              <a:gd name="connsiteX128" fmla="*/ 9476215 w 12192000"/>
              <a:gd name="connsiteY128" fmla="*/ 365325 h 5013196"/>
              <a:gd name="connsiteX129" fmla="*/ 9601276 w 12192000"/>
              <a:gd name="connsiteY129" fmla="*/ 371922 h 5013196"/>
              <a:gd name="connsiteX130" fmla="*/ 9726733 w 12192000"/>
              <a:gd name="connsiteY130" fmla="*/ 382019 h 5013196"/>
              <a:gd name="connsiteX131" fmla="*/ 9802144 w 12192000"/>
              <a:gd name="connsiteY131" fmla="*/ 407697 h 5013196"/>
              <a:gd name="connsiteX132" fmla="*/ 9905153 w 12192000"/>
              <a:gd name="connsiteY132" fmla="*/ 413868 h 5013196"/>
              <a:gd name="connsiteX133" fmla="*/ 9922553 w 12192000"/>
              <a:gd name="connsiteY133" fmla="*/ 417787 h 5013196"/>
              <a:gd name="connsiteX134" fmla="*/ 10044658 w 12192000"/>
              <a:gd name="connsiteY134" fmla="*/ 431295 h 5013196"/>
              <a:gd name="connsiteX135" fmla="*/ 10184585 w 12192000"/>
              <a:gd name="connsiteY135" fmla="*/ 420356 h 5013196"/>
              <a:gd name="connsiteX136" fmla="*/ 10366435 w 12192000"/>
              <a:gd name="connsiteY136" fmla="*/ 475646 h 5013196"/>
              <a:gd name="connsiteX137" fmla="*/ 10688220 w 12192000"/>
              <a:gd name="connsiteY137" fmla="*/ 555476 h 5013196"/>
              <a:gd name="connsiteX138" fmla="*/ 11026690 w 12192000"/>
              <a:gd name="connsiteY138" fmla="*/ 563899 h 5013196"/>
              <a:gd name="connsiteX139" fmla="*/ 11113779 w 12192000"/>
              <a:gd name="connsiteY139" fmla="*/ 547086 h 5013196"/>
              <a:gd name="connsiteX140" fmla="*/ 11369556 w 12192000"/>
              <a:gd name="connsiteY140" fmla="*/ 504937 h 5013196"/>
              <a:gd name="connsiteX141" fmla="*/ 11623342 w 12192000"/>
              <a:gd name="connsiteY141" fmla="*/ 401646 h 5013196"/>
              <a:gd name="connsiteX142" fmla="*/ 11786511 w 12192000"/>
              <a:gd name="connsiteY142" fmla="*/ 371608 h 5013196"/>
              <a:gd name="connsiteX143" fmla="*/ 11862577 w 12192000"/>
              <a:gd name="connsiteY143" fmla="*/ 343767 h 5013196"/>
              <a:gd name="connsiteX144" fmla="*/ 11916612 w 12192000"/>
              <a:gd name="connsiteY144" fmla="*/ 337028 h 5013196"/>
              <a:gd name="connsiteX145" fmla="*/ 11948830 w 12192000"/>
              <a:gd name="connsiteY145" fmla="*/ 331280 h 5013196"/>
              <a:gd name="connsiteX146" fmla="*/ 12001583 w 12192000"/>
              <a:gd name="connsiteY146" fmla="*/ 292861 h 5013196"/>
              <a:gd name="connsiteX147" fmla="*/ 12174977 w 12192000"/>
              <a:gd name="connsiteY147" fmla="*/ 277870 h 5013196"/>
              <a:gd name="connsiteX148" fmla="*/ 12192000 w 12192000"/>
              <a:gd name="connsiteY148" fmla="*/ 269767 h 5013196"/>
              <a:gd name="connsiteX149" fmla="*/ 12192000 w 12192000"/>
              <a:gd name="connsiteY149" fmla="*/ 5013196 h 5013196"/>
              <a:gd name="connsiteX150" fmla="*/ 0 w 12192000"/>
              <a:gd name="connsiteY150" fmla="*/ 5013196 h 5013196"/>
              <a:gd name="connsiteX151" fmla="*/ 0 w 12192000"/>
              <a:gd name="connsiteY151" fmla="*/ 630667 h 5013196"/>
              <a:gd name="connsiteX152" fmla="*/ 11075 w 12192000"/>
              <a:gd name="connsiteY152" fmla="*/ 628396 h 5013196"/>
              <a:gd name="connsiteX153" fmla="*/ 44061 w 12192000"/>
              <a:gd name="connsiteY153" fmla="*/ 621814 h 5013196"/>
              <a:gd name="connsiteX154" fmla="*/ 136694 w 12192000"/>
              <a:gd name="connsiteY154" fmla="*/ 569633 h 5013196"/>
              <a:gd name="connsiteX155" fmla="*/ 170342 w 12192000"/>
              <a:gd name="connsiteY155" fmla="*/ 564295 h 5013196"/>
              <a:gd name="connsiteX156" fmla="*/ 168955 w 12192000"/>
              <a:gd name="connsiteY156" fmla="*/ 555382 h 5013196"/>
              <a:gd name="connsiteX157" fmla="*/ 181474 w 12192000"/>
              <a:gd name="connsiteY157" fmla="*/ 554499 h 5013196"/>
              <a:gd name="connsiteX158" fmla="*/ 209440 w 12192000"/>
              <a:gd name="connsiteY158" fmla="*/ 553779 h 5013196"/>
              <a:gd name="connsiteX159" fmla="*/ 293152 w 12192000"/>
              <a:gd name="connsiteY159" fmla="*/ 549794 h 5013196"/>
              <a:gd name="connsiteX160" fmla="*/ 315693 w 12192000"/>
              <a:gd name="connsiteY160" fmla="*/ 532248 h 5013196"/>
              <a:gd name="connsiteX161" fmla="*/ 337305 w 12192000"/>
              <a:gd name="connsiteY161" fmla="*/ 531590 h 5013196"/>
              <a:gd name="connsiteX162" fmla="*/ 462252 w 12192000"/>
              <a:gd name="connsiteY162" fmla="*/ 506369 h 5013196"/>
              <a:gd name="connsiteX163" fmla="*/ 479457 w 12192000"/>
              <a:gd name="connsiteY163" fmla="*/ 504341 h 5013196"/>
              <a:gd name="connsiteX164" fmla="*/ 488653 w 12192000"/>
              <a:gd name="connsiteY164" fmla="*/ 496475 h 5013196"/>
              <a:gd name="connsiteX165" fmla="*/ 522053 w 12192000"/>
              <a:gd name="connsiteY165" fmla="*/ 494343 h 5013196"/>
              <a:gd name="connsiteX166" fmla="*/ 523520 w 12192000"/>
              <a:gd name="connsiteY166" fmla="*/ 489931 h 5013196"/>
              <a:gd name="connsiteX167" fmla="*/ 632714 w 12192000"/>
              <a:gd name="connsiteY167" fmla="*/ 450319 h 5013196"/>
              <a:gd name="connsiteX168" fmla="*/ 651426 w 12192000"/>
              <a:gd name="connsiteY168" fmla="*/ 443762 h 5013196"/>
              <a:gd name="connsiteX169" fmla="*/ 667724 w 12192000"/>
              <a:gd name="connsiteY169" fmla="*/ 445356 h 5013196"/>
              <a:gd name="connsiteX170" fmla="*/ 757679 w 12192000"/>
              <a:gd name="connsiteY170" fmla="*/ 438363 h 5013196"/>
              <a:gd name="connsiteX171" fmla="*/ 779159 w 12192000"/>
              <a:gd name="connsiteY171" fmla="*/ 441277 h 5013196"/>
              <a:gd name="connsiteX172" fmla="*/ 788293 w 12192000"/>
              <a:gd name="connsiteY172" fmla="*/ 448081 h 5013196"/>
              <a:gd name="connsiteX173" fmla="*/ 822923 w 12192000"/>
              <a:gd name="connsiteY173" fmla="*/ 434292 h 5013196"/>
              <a:gd name="connsiteX174" fmla="*/ 876559 w 12192000"/>
              <a:gd name="connsiteY174" fmla="*/ 424306 h 5013196"/>
              <a:gd name="connsiteX175" fmla="*/ 902011 w 12192000"/>
              <a:gd name="connsiteY175" fmla="*/ 417336 h 5013196"/>
              <a:gd name="connsiteX176" fmla="*/ 922715 w 12192000"/>
              <a:gd name="connsiteY176" fmla="*/ 420917 h 5013196"/>
              <a:gd name="connsiteX177" fmla="*/ 1040139 w 12192000"/>
              <a:gd name="connsiteY177" fmla="*/ 419808 h 5013196"/>
              <a:gd name="connsiteX178" fmla="*/ 1067251 w 12192000"/>
              <a:gd name="connsiteY178" fmla="*/ 425602 h 5013196"/>
              <a:gd name="connsiteX179" fmla="*/ 1080272 w 12192000"/>
              <a:gd name="connsiteY179" fmla="*/ 437887 h 5013196"/>
              <a:gd name="connsiteX180" fmla="*/ 1090219 w 12192000"/>
              <a:gd name="connsiteY180" fmla="*/ 433244 h 5013196"/>
              <a:gd name="connsiteX181" fmla="*/ 1161226 w 12192000"/>
              <a:gd name="connsiteY181" fmla="*/ 431522 h 5013196"/>
              <a:gd name="connsiteX182" fmla="*/ 1207525 w 12192000"/>
              <a:gd name="connsiteY182" fmla="*/ 429257 h 5013196"/>
              <a:gd name="connsiteX183" fmla="*/ 1210030 w 12192000"/>
              <a:gd name="connsiteY183" fmla="*/ 412023 h 5013196"/>
              <a:gd name="connsiteX184" fmla="*/ 1251170 w 12192000"/>
              <a:gd name="connsiteY184" fmla="*/ 405160 h 5013196"/>
              <a:gd name="connsiteX185" fmla="*/ 1295331 w 12192000"/>
              <a:gd name="connsiteY185" fmla="*/ 415400 h 5013196"/>
              <a:gd name="connsiteX186" fmla="*/ 1347118 w 12192000"/>
              <a:gd name="connsiteY186" fmla="*/ 412922 h 5013196"/>
              <a:gd name="connsiteX187" fmla="*/ 1378108 w 12192000"/>
              <a:gd name="connsiteY187" fmla="*/ 411628 h 5013196"/>
              <a:gd name="connsiteX188" fmla="*/ 1459192 w 12192000"/>
              <a:gd name="connsiteY188" fmla="*/ 394137 h 5013196"/>
              <a:gd name="connsiteX189" fmla="*/ 1590120 w 12192000"/>
              <a:gd name="connsiteY189" fmla="*/ 330826 h 5013196"/>
              <a:gd name="connsiteX190" fmla="*/ 1631417 w 12192000"/>
              <a:gd name="connsiteY190" fmla="*/ 321445 h 5013196"/>
              <a:gd name="connsiteX191" fmla="*/ 1638727 w 12192000"/>
              <a:gd name="connsiteY191" fmla="*/ 324828 h 5013196"/>
              <a:gd name="connsiteX192" fmla="*/ 1844438 w 12192000"/>
              <a:gd name="connsiteY192" fmla="*/ 284522 h 5013196"/>
              <a:gd name="connsiteX193" fmla="*/ 1881324 w 12192000"/>
              <a:gd name="connsiteY193" fmla="*/ 281715 h 5013196"/>
              <a:gd name="connsiteX194" fmla="*/ 1908999 w 12192000"/>
              <a:gd name="connsiteY194" fmla="*/ 282556 h 5013196"/>
              <a:gd name="connsiteX195" fmla="*/ 1974956 w 12192000"/>
              <a:gd name="connsiteY195" fmla="*/ 269176 h 5013196"/>
              <a:gd name="connsiteX196" fmla="*/ 2082409 w 12192000"/>
              <a:gd name="connsiteY196" fmla="*/ 240508 h 5013196"/>
              <a:gd name="connsiteX197" fmla="*/ 2105639 w 12192000"/>
              <a:gd name="connsiteY197" fmla="*/ 235866 h 5013196"/>
              <a:gd name="connsiteX198" fmla="*/ 2126992 w 12192000"/>
              <a:gd name="connsiteY198" fmla="*/ 237686 h 5013196"/>
              <a:gd name="connsiteX199" fmla="*/ 2133154 w 12192000"/>
              <a:gd name="connsiteY199" fmla="*/ 243170 h 5013196"/>
              <a:gd name="connsiteX200" fmla="*/ 2146154 w 12192000"/>
              <a:gd name="connsiteY200" fmla="*/ 241550 h 5013196"/>
              <a:gd name="connsiteX201" fmla="*/ 2149901 w 12192000"/>
              <a:gd name="connsiteY201" fmla="*/ 242334 h 5013196"/>
              <a:gd name="connsiteX202" fmla="*/ 2171100 w 12192000"/>
              <a:gd name="connsiteY202" fmla="*/ 245607 h 5013196"/>
              <a:gd name="connsiteX203" fmla="*/ 2209148 w 12192000"/>
              <a:gd name="connsiteY203" fmla="*/ 222443 h 5013196"/>
              <a:gd name="connsiteX204" fmla="*/ 2261889 w 12192000"/>
              <a:gd name="connsiteY204" fmla="*/ 218750 h 5013196"/>
              <a:gd name="connsiteX205" fmla="*/ 2452315 w 12192000"/>
              <a:gd name="connsiteY205" fmla="*/ 166117 h 5013196"/>
              <a:gd name="connsiteX206" fmla="*/ 2487710 w 12192000"/>
              <a:gd name="connsiteY206" fmla="*/ 182485 h 5013196"/>
              <a:gd name="connsiteX207" fmla="*/ 2567870 w 12192000"/>
              <a:gd name="connsiteY207" fmla="*/ 169640 h 5013196"/>
              <a:gd name="connsiteX208" fmla="*/ 2677053 w 12192000"/>
              <a:gd name="connsiteY208" fmla="*/ 105731 h 5013196"/>
              <a:gd name="connsiteX209" fmla="*/ 2823914 w 12192000"/>
              <a:gd name="connsiteY209" fmla="*/ 80085 h 5013196"/>
              <a:gd name="connsiteX210" fmla="*/ 2831912 w 12192000"/>
              <a:gd name="connsiteY210" fmla="*/ 68644 h 5013196"/>
              <a:gd name="connsiteX211" fmla="*/ 2843870 w 12192000"/>
              <a:gd name="connsiteY211" fmla="*/ 60725 h 5013196"/>
              <a:gd name="connsiteX212" fmla="*/ 2846217 w 12192000"/>
              <a:gd name="connsiteY212" fmla="*/ 61243 h 5013196"/>
              <a:gd name="connsiteX213" fmla="*/ 2862745 w 12192000"/>
              <a:gd name="connsiteY213" fmla="*/ 56460 h 5013196"/>
              <a:gd name="connsiteX214" fmla="*/ 2864596 w 12192000"/>
              <a:gd name="connsiteY214" fmla="*/ 52436 h 5013196"/>
              <a:gd name="connsiteX215" fmla="*/ 2875381 w 12192000"/>
              <a:gd name="connsiteY215" fmla="*/ 48221 h 5013196"/>
              <a:gd name="connsiteX216" fmla="*/ 2895139 w 12192000"/>
              <a:gd name="connsiteY216" fmla="*/ 37404 h 5013196"/>
              <a:gd name="connsiteX217" fmla="*/ 2900232 w 12192000"/>
              <a:gd name="connsiteY217" fmla="*/ 37736 h 5013196"/>
              <a:gd name="connsiteX218" fmla="*/ 2932205 w 12192000"/>
              <a:gd name="connsiteY218" fmla="*/ 25091 h 5013196"/>
              <a:gd name="connsiteX219" fmla="*/ 2933310 w 12192000"/>
              <a:gd name="connsiteY219" fmla="*/ 26034 h 5013196"/>
              <a:gd name="connsiteX220" fmla="*/ 2945218 w 12192000"/>
              <a:gd name="connsiteY220" fmla="*/ 27359 h 5013196"/>
              <a:gd name="connsiteX221" fmla="*/ 2966465 w 12192000"/>
              <a:gd name="connsiteY221" fmla="*/ 27335 h 5013196"/>
              <a:gd name="connsiteX222" fmla="*/ 3023668 w 12192000"/>
              <a:gd name="connsiteY222" fmla="*/ 41123 h 5013196"/>
              <a:gd name="connsiteX223" fmla="*/ 3057077 w 12192000"/>
              <a:gd name="connsiteY223" fmla="*/ 28063 h 5013196"/>
              <a:gd name="connsiteX224" fmla="*/ 3151915 w 12192000"/>
              <a:gd name="connsiteY224" fmla="*/ 24461 h 5013196"/>
              <a:gd name="connsiteX225" fmla="*/ 3251671 w 12192000"/>
              <a:gd name="connsiteY225" fmla="*/ 44793 h 5013196"/>
              <a:gd name="connsiteX226" fmla="*/ 3351400 w 12192000"/>
              <a:gd name="connsiteY226" fmla="*/ 45905 h 5013196"/>
              <a:gd name="connsiteX227" fmla="*/ 3387481 w 12192000"/>
              <a:gd name="connsiteY227" fmla="*/ 44661 h 5013196"/>
              <a:gd name="connsiteX228" fmla="*/ 3451923 w 12192000"/>
              <a:gd name="connsiteY228" fmla="*/ 49700 h 5013196"/>
              <a:gd name="connsiteX229" fmla="*/ 3481520 w 12192000"/>
              <a:gd name="connsiteY229" fmla="*/ 56505 h 5013196"/>
              <a:gd name="connsiteX230" fmla="*/ 3482804 w 12192000"/>
              <a:gd name="connsiteY230" fmla="*/ 56030 h 5013196"/>
              <a:gd name="connsiteX231" fmla="*/ 3485495 w 12192000"/>
              <a:gd name="connsiteY231" fmla="*/ 59139 h 5013196"/>
              <a:gd name="connsiteX232" fmla="*/ 3490972 w 12192000"/>
              <a:gd name="connsiteY232" fmla="*/ 60504 h 5013196"/>
              <a:gd name="connsiteX233" fmla="*/ 3505835 w 12192000"/>
              <a:gd name="connsiteY233" fmla="*/ 59295 h 5013196"/>
              <a:gd name="connsiteX234" fmla="*/ 3511410 w 12192000"/>
              <a:gd name="connsiteY234" fmla="*/ 58026 h 5013196"/>
              <a:gd name="connsiteX235" fmla="*/ 3519598 w 12192000"/>
              <a:gd name="connsiteY235" fmla="*/ 57901 h 5013196"/>
              <a:gd name="connsiteX236" fmla="*/ 3519807 w 12192000"/>
              <a:gd name="connsiteY236" fmla="*/ 58156 h 5013196"/>
              <a:gd name="connsiteX237" fmla="*/ 3527466 w 12192000"/>
              <a:gd name="connsiteY237" fmla="*/ 57534 h 5013196"/>
              <a:gd name="connsiteX238" fmla="*/ 3564889 w 12192000"/>
              <a:gd name="connsiteY238" fmla="*/ 51208 h 5013196"/>
              <a:gd name="connsiteX239" fmla="*/ 3614922 w 12192000"/>
              <a:gd name="connsiteY239" fmla="*/ 75022 h 5013196"/>
              <a:gd name="connsiteX240" fmla="*/ 3635506 w 12192000"/>
              <a:gd name="connsiteY240" fmla="*/ 78936 h 5013196"/>
              <a:gd name="connsiteX241" fmla="*/ 3646525 w 12192000"/>
              <a:gd name="connsiteY241" fmla="*/ 82411 h 5013196"/>
              <a:gd name="connsiteX242" fmla="*/ 3647224 w 12192000"/>
              <a:gd name="connsiteY242" fmla="*/ 83521 h 5013196"/>
              <a:gd name="connsiteX243" fmla="*/ 3683100 w 12192000"/>
              <a:gd name="connsiteY243" fmla="*/ 77327 h 5013196"/>
              <a:gd name="connsiteX244" fmla="*/ 3687901 w 12192000"/>
              <a:gd name="connsiteY244" fmla="*/ 78590 h 5013196"/>
              <a:gd name="connsiteX245" fmla="*/ 3711234 w 12192000"/>
              <a:gd name="connsiteY245" fmla="*/ 71883 h 5013196"/>
              <a:gd name="connsiteX246" fmla="*/ 3723318 w 12192000"/>
              <a:gd name="connsiteY246" fmla="*/ 69843 h 5013196"/>
              <a:gd name="connsiteX247" fmla="*/ 3726677 w 12192000"/>
              <a:gd name="connsiteY247" fmla="*/ 66330 h 5013196"/>
              <a:gd name="connsiteX248" fmla="*/ 3744535 w 12192000"/>
              <a:gd name="connsiteY248" fmla="*/ 64808 h 5013196"/>
              <a:gd name="connsiteX249" fmla="*/ 3746608 w 12192000"/>
              <a:gd name="connsiteY249" fmla="*/ 65740 h 5013196"/>
              <a:gd name="connsiteX250" fmla="*/ 3761262 w 12192000"/>
              <a:gd name="connsiteY250" fmla="*/ 60365 h 5013196"/>
              <a:gd name="connsiteX251" fmla="*/ 3773451 w 12192000"/>
              <a:gd name="connsiteY251" fmla="*/ 50884 h 5013196"/>
              <a:gd name="connsiteX252" fmla="*/ 3925626 w 12192000"/>
              <a:gd name="connsiteY252" fmla="*/ 53519 h 5013196"/>
              <a:gd name="connsiteX253" fmla="*/ 4056184 w 12192000"/>
              <a:gd name="connsiteY253" fmla="*/ 12503 h 5013196"/>
              <a:gd name="connsiteX254" fmla="*/ 4142196 w 12192000"/>
              <a:gd name="connsiteY254" fmla="*/ 33 h 5013196"/>
              <a:gd name="connsiteX0" fmla="*/ 4056184 w 12192000"/>
              <a:gd name="connsiteY0" fmla="*/ 3115 h 5003808"/>
              <a:gd name="connsiteX1" fmla="*/ 4138795 w 12192000"/>
              <a:gd name="connsiteY1" fmla="*/ 5658 h 5003808"/>
              <a:gd name="connsiteX2" fmla="*/ 4166706 w 12192000"/>
              <a:gd name="connsiteY2" fmla="*/ 27903 h 5003808"/>
              <a:gd name="connsiteX3" fmla="*/ 4371550 w 12192000"/>
              <a:gd name="connsiteY3" fmla="*/ 12746 h 5003808"/>
              <a:gd name="connsiteX4" fmla="*/ 4424056 w 12192000"/>
              <a:gd name="connsiteY4" fmla="*/ 18981 h 5003808"/>
              <a:gd name="connsiteX5" fmla="*/ 4469897 w 12192000"/>
              <a:gd name="connsiteY5" fmla="*/ 3830 h 5003808"/>
              <a:gd name="connsiteX6" fmla="*/ 4489151 w 12192000"/>
              <a:gd name="connsiteY6" fmla="*/ 10897 h 5003808"/>
              <a:gd name="connsiteX7" fmla="*/ 4492479 w 12192000"/>
              <a:gd name="connsiteY7" fmla="*/ 12342 h 5003808"/>
              <a:gd name="connsiteX8" fmla="*/ 4505693 w 12192000"/>
              <a:gd name="connsiteY8" fmla="*/ 13196 h 5003808"/>
              <a:gd name="connsiteX9" fmla="*/ 4509529 w 12192000"/>
              <a:gd name="connsiteY9" fmla="*/ 19597 h 5003808"/>
              <a:gd name="connsiteX10" fmla="*/ 4529499 w 12192000"/>
              <a:gd name="connsiteY10" fmla="*/ 25299 h 5003808"/>
              <a:gd name="connsiteX11" fmla="*/ 4553795 w 12192000"/>
              <a:gd name="connsiteY11" fmla="*/ 25153 h 5003808"/>
              <a:gd name="connsiteX12" fmla="*/ 4640118 w 12192000"/>
              <a:gd name="connsiteY12" fmla="*/ 25311 h 5003808"/>
              <a:gd name="connsiteX13" fmla="*/ 4654127 w 12192000"/>
              <a:gd name="connsiteY13" fmla="*/ 21564 h 5003808"/>
              <a:gd name="connsiteX14" fmla="*/ 4700168 w 12192000"/>
              <a:gd name="connsiteY14" fmla="*/ 26565 h 5003808"/>
              <a:gd name="connsiteX15" fmla="*/ 4741127 w 12192000"/>
              <a:gd name="connsiteY15" fmla="*/ 27139 h 5003808"/>
              <a:gd name="connsiteX16" fmla="*/ 4767598 w 12192000"/>
              <a:gd name="connsiteY16" fmla="*/ 23884 h 5003808"/>
              <a:gd name="connsiteX17" fmla="*/ 4774592 w 12192000"/>
              <a:gd name="connsiteY17" fmla="*/ 26061 h 5003808"/>
              <a:gd name="connsiteX18" fmla="*/ 4801328 w 12192000"/>
              <a:gd name="connsiteY18" fmla="*/ 27066 h 5003808"/>
              <a:gd name="connsiteX19" fmla="*/ 4814870 w 12192000"/>
              <a:gd name="connsiteY19" fmla="*/ 23409 h 5003808"/>
              <a:gd name="connsiteX20" fmla="*/ 4828440 w 12192000"/>
              <a:gd name="connsiteY20" fmla="*/ 31027 h 5003808"/>
              <a:gd name="connsiteX21" fmla="*/ 4831826 w 12192000"/>
              <a:gd name="connsiteY21" fmla="*/ 36730 h 5003808"/>
              <a:gd name="connsiteX22" fmla="*/ 4850785 w 12192000"/>
              <a:gd name="connsiteY22" fmla="*/ 33802 h 5003808"/>
              <a:gd name="connsiteX23" fmla="*/ 4866468 w 12192000"/>
              <a:gd name="connsiteY23" fmla="*/ 39151 h 5003808"/>
              <a:gd name="connsiteX24" fmla="*/ 4879983 w 12192000"/>
              <a:gd name="connsiteY24" fmla="*/ 35227 h 5003808"/>
              <a:gd name="connsiteX25" fmla="*/ 4885635 w 12192000"/>
              <a:gd name="connsiteY25" fmla="*/ 35954 h 5003808"/>
              <a:gd name="connsiteX26" fmla="*/ 4899698 w 12192000"/>
              <a:gd name="connsiteY26" fmla="*/ 38488 h 5003808"/>
              <a:gd name="connsiteX27" fmla="*/ 4923986 w 12192000"/>
              <a:gd name="connsiteY27" fmla="*/ 44244 h 5003808"/>
              <a:gd name="connsiteX28" fmla="*/ 4931544 w 12192000"/>
              <a:gd name="connsiteY28" fmla="*/ 44970 h 5003808"/>
              <a:gd name="connsiteX29" fmla="*/ 4948135 w 12192000"/>
              <a:gd name="connsiteY29" fmla="*/ 54141 h 5003808"/>
              <a:gd name="connsiteX30" fmla="*/ 4980068 w 12192000"/>
              <a:gd name="connsiteY30" fmla="*/ 61664 h 5003808"/>
              <a:gd name="connsiteX31" fmla="*/ 5036541 w 12192000"/>
              <a:gd name="connsiteY31" fmla="*/ 88905 h 5003808"/>
              <a:gd name="connsiteX32" fmla="*/ 5069678 w 12192000"/>
              <a:gd name="connsiteY32" fmla="*/ 101791 h 5003808"/>
              <a:gd name="connsiteX33" fmla="*/ 5092160 w 12192000"/>
              <a:gd name="connsiteY33" fmla="*/ 113815 h 5003808"/>
              <a:gd name="connsiteX34" fmla="*/ 5158166 w 12192000"/>
              <a:gd name="connsiteY34" fmla="*/ 130180 h 5003808"/>
              <a:gd name="connsiteX35" fmla="*/ 5271252 w 12192000"/>
              <a:gd name="connsiteY35" fmla="*/ 151350 h 5003808"/>
              <a:gd name="connsiteX36" fmla="*/ 5294438 w 12192000"/>
              <a:gd name="connsiteY36" fmla="*/ 157168 h 5003808"/>
              <a:gd name="connsiteX37" fmla="*/ 5310840 w 12192000"/>
              <a:gd name="connsiteY37" fmla="*/ 167381 h 5003808"/>
              <a:gd name="connsiteX38" fmla="*/ 5311570 w 12192000"/>
              <a:gd name="connsiteY38" fmla="*/ 174293 h 5003808"/>
              <a:gd name="connsiteX39" fmla="*/ 5323756 w 12192000"/>
              <a:gd name="connsiteY39" fmla="*/ 178330 h 5003808"/>
              <a:gd name="connsiteX40" fmla="*/ 5326259 w 12192000"/>
              <a:gd name="connsiteY40" fmla="*/ 180492 h 5003808"/>
              <a:gd name="connsiteX41" fmla="*/ 5341357 w 12192000"/>
              <a:gd name="connsiteY41" fmla="*/ 191805 h 5003808"/>
              <a:gd name="connsiteX42" fmla="*/ 5391908 w 12192000"/>
              <a:gd name="connsiteY42" fmla="*/ 188903 h 5003808"/>
              <a:gd name="connsiteX43" fmla="*/ 5439031 w 12192000"/>
              <a:gd name="connsiteY43" fmla="*/ 207587 h 5003808"/>
              <a:gd name="connsiteX44" fmla="*/ 5640913 w 12192000"/>
              <a:gd name="connsiteY44" fmla="*/ 243640 h 5003808"/>
              <a:gd name="connsiteX45" fmla="*/ 5657312 w 12192000"/>
              <a:gd name="connsiteY45" fmla="*/ 271238 h 5003808"/>
              <a:gd name="connsiteX46" fmla="*/ 5734773 w 12192000"/>
              <a:gd name="connsiteY46" fmla="*/ 293856 h 5003808"/>
              <a:gd name="connsiteX47" fmla="*/ 5877770 w 12192000"/>
              <a:gd name="connsiteY47" fmla="*/ 287577 h 5003808"/>
              <a:gd name="connsiteX48" fmla="*/ 5989615 w 12192000"/>
              <a:gd name="connsiteY48" fmla="*/ 310275 h 5003808"/>
              <a:gd name="connsiteX49" fmla="*/ 5996857 w 12192000"/>
              <a:gd name="connsiteY49" fmla="*/ 314161 h 5003808"/>
              <a:gd name="connsiteX50" fmla="*/ 6037387 w 12192000"/>
              <a:gd name="connsiteY50" fmla="*/ 303138 h 5003808"/>
              <a:gd name="connsiteX51" fmla="*/ 6113074 w 12192000"/>
              <a:gd name="connsiteY51" fmla="*/ 316457 h 5003808"/>
              <a:gd name="connsiteX52" fmla="*/ 6280929 w 12192000"/>
              <a:gd name="connsiteY52" fmla="*/ 341056 h 5003808"/>
              <a:gd name="connsiteX53" fmla="*/ 6298665 w 12192000"/>
              <a:gd name="connsiteY53" fmla="*/ 333543 h 5003808"/>
              <a:gd name="connsiteX54" fmla="*/ 6317326 w 12192000"/>
              <a:gd name="connsiteY54" fmla="*/ 330406 h 5003808"/>
              <a:gd name="connsiteX55" fmla="*/ 6319212 w 12192000"/>
              <a:gd name="connsiteY55" fmla="*/ 331616 h 5003808"/>
              <a:gd name="connsiteX56" fmla="*/ 6339724 w 12192000"/>
              <a:gd name="connsiteY56" fmla="*/ 332710 h 5003808"/>
              <a:gd name="connsiteX57" fmla="*/ 6345010 w 12192000"/>
              <a:gd name="connsiteY57" fmla="*/ 329760 h 5003808"/>
              <a:gd name="connsiteX58" fmla="*/ 6359332 w 12192000"/>
              <a:gd name="connsiteY58" fmla="*/ 329511 h 5003808"/>
              <a:gd name="connsiteX59" fmla="*/ 6388220 w 12192000"/>
              <a:gd name="connsiteY59" fmla="*/ 326326 h 5003808"/>
              <a:gd name="connsiteX60" fmla="*/ 6392994 w 12192000"/>
              <a:gd name="connsiteY60" fmla="*/ 328256 h 5003808"/>
              <a:gd name="connsiteX61" fmla="*/ 6435581 w 12192000"/>
              <a:gd name="connsiteY61" fmla="*/ 327387 h 5003808"/>
              <a:gd name="connsiteX62" fmla="*/ 6435870 w 12192000"/>
              <a:gd name="connsiteY62" fmla="*/ 328575 h 5003808"/>
              <a:gd name="connsiteX63" fmla="*/ 6446571 w 12192000"/>
              <a:gd name="connsiteY63" fmla="*/ 333569 h 5003808"/>
              <a:gd name="connsiteX64" fmla="*/ 6467701 w 12192000"/>
              <a:gd name="connsiteY64" fmla="*/ 340377 h 5003808"/>
              <a:gd name="connsiteX65" fmla="*/ 6512727 w 12192000"/>
              <a:gd name="connsiteY65" fmla="*/ 370917 h 5003808"/>
              <a:gd name="connsiteX66" fmla="*/ 6557094 w 12192000"/>
              <a:gd name="connsiteY66" fmla="*/ 370144 h 5003808"/>
              <a:gd name="connsiteX67" fmla="*/ 6565879 w 12192000"/>
              <a:gd name="connsiteY67" fmla="*/ 370642 h 5003808"/>
              <a:gd name="connsiteX68" fmla="*/ 6565997 w 12192000"/>
              <a:gd name="connsiteY68" fmla="*/ 370922 h 5003808"/>
              <a:gd name="connsiteX69" fmla="*/ 6575147 w 12192000"/>
              <a:gd name="connsiteY69" fmla="*/ 371986 h 5003808"/>
              <a:gd name="connsiteX70" fmla="*/ 6581899 w 12192000"/>
              <a:gd name="connsiteY70" fmla="*/ 371550 h 5003808"/>
              <a:gd name="connsiteX71" fmla="*/ 6598943 w 12192000"/>
              <a:gd name="connsiteY71" fmla="*/ 372518 h 5003808"/>
              <a:gd name="connsiteX72" fmla="*/ 6604421 w 12192000"/>
              <a:gd name="connsiteY72" fmla="*/ 374645 h 5003808"/>
              <a:gd name="connsiteX73" fmla="*/ 6606035 w 12192000"/>
              <a:gd name="connsiteY73" fmla="*/ 378077 h 5003808"/>
              <a:gd name="connsiteX74" fmla="*/ 6607669 w 12192000"/>
              <a:gd name="connsiteY74" fmla="*/ 377798 h 5003808"/>
              <a:gd name="connsiteX75" fmla="*/ 6637532 w 12192000"/>
              <a:gd name="connsiteY75" fmla="*/ 388737 h 5003808"/>
              <a:gd name="connsiteX76" fmla="*/ 6706880 w 12192000"/>
              <a:gd name="connsiteY76" fmla="*/ 402993 h 5003808"/>
              <a:gd name="connsiteX77" fmla="*/ 6747500 w 12192000"/>
              <a:gd name="connsiteY77" fmla="*/ 406998 h 5003808"/>
              <a:gd name="connsiteX78" fmla="*/ 6857783 w 12192000"/>
              <a:gd name="connsiteY78" fmla="*/ 422517 h 5003808"/>
              <a:gd name="connsiteX79" fmla="*/ 6967720 w 12192000"/>
              <a:gd name="connsiteY79" fmla="*/ 441551 h 5003808"/>
              <a:gd name="connsiteX80" fmla="*/ 7018394 w 12192000"/>
              <a:gd name="connsiteY80" fmla="*/ 470443 h 5003808"/>
              <a:gd name="connsiteX81" fmla="*/ 7024679 w 12192000"/>
              <a:gd name="connsiteY81" fmla="*/ 471580 h 5003808"/>
              <a:gd name="connsiteX82" fmla="*/ 7041715 w 12192000"/>
              <a:gd name="connsiteY82" fmla="*/ 469732 h 5003808"/>
              <a:gd name="connsiteX83" fmla="*/ 7048103 w 12192000"/>
              <a:gd name="connsiteY83" fmla="*/ 468222 h 5003808"/>
              <a:gd name="connsiteX84" fmla="*/ 7057490 w 12192000"/>
              <a:gd name="connsiteY84" fmla="*/ 467747 h 5003808"/>
              <a:gd name="connsiteX85" fmla="*/ 7057730 w 12192000"/>
              <a:gd name="connsiteY85" fmla="*/ 467995 h 5003808"/>
              <a:gd name="connsiteX86" fmla="*/ 7066511 w 12192000"/>
              <a:gd name="connsiteY86" fmla="*/ 467044 h 5003808"/>
              <a:gd name="connsiteX87" fmla="*/ 7109401 w 12192000"/>
              <a:gd name="connsiteY87" fmla="*/ 459098 h 5003808"/>
              <a:gd name="connsiteX88" fmla="*/ 7166830 w 12192000"/>
              <a:gd name="connsiteY88" fmla="*/ 480867 h 5003808"/>
              <a:gd name="connsiteX89" fmla="*/ 7190442 w 12192000"/>
              <a:gd name="connsiteY89" fmla="*/ 483920 h 5003808"/>
              <a:gd name="connsiteX90" fmla="*/ 7203083 w 12192000"/>
              <a:gd name="connsiteY90" fmla="*/ 486936 h 5003808"/>
              <a:gd name="connsiteX91" fmla="*/ 7203894 w 12192000"/>
              <a:gd name="connsiteY91" fmla="*/ 488020 h 5003808"/>
              <a:gd name="connsiteX92" fmla="*/ 7245004 w 12192000"/>
              <a:gd name="connsiteY92" fmla="*/ 480274 h 5003808"/>
              <a:gd name="connsiteX93" fmla="*/ 7250514 w 12192000"/>
              <a:gd name="connsiteY93" fmla="*/ 481336 h 5003808"/>
              <a:gd name="connsiteX94" fmla="*/ 7277246 w 12192000"/>
              <a:gd name="connsiteY94" fmla="*/ 473612 h 5003808"/>
              <a:gd name="connsiteX95" fmla="*/ 7291092 w 12192000"/>
              <a:gd name="connsiteY95" fmla="*/ 471047 h 5003808"/>
              <a:gd name="connsiteX96" fmla="*/ 7294933 w 12192000"/>
              <a:gd name="connsiteY96" fmla="*/ 467379 h 5003808"/>
              <a:gd name="connsiteX97" fmla="*/ 7315408 w 12192000"/>
              <a:gd name="connsiteY97" fmla="*/ 465090 h 5003808"/>
              <a:gd name="connsiteX98" fmla="*/ 7317786 w 12192000"/>
              <a:gd name="connsiteY98" fmla="*/ 465936 h 5003808"/>
              <a:gd name="connsiteX99" fmla="*/ 7334572 w 12192000"/>
              <a:gd name="connsiteY99" fmla="*/ 459918 h 5003808"/>
              <a:gd name="connsiteX100" fmla="*/ 7348520 w 12192000"/>
              <a:gd name="connsiteY100" fmla="*/ 449880 h 5003808"/>
              <a:gd name="connsiteX101" fmla="*/ 7522997 w 12192000"/>
              <a:gd name="connsiteY101" fmla="*/ 446039 h 5003808"/>
              <a:gd name="connsiteX102" fmla="*/ 7686985 w 12192000"/>
              <a:gd name="connsiteY102" fmla="*/ 423635 h 5003808"/>
              <a:gd name="connsiteX103" fmla="*/ 7854068 w 12192000"/>
              <a:gd name="connsiteY103" fmla="*/ 413604 h 5003808"/>
              <a:gd name="connsiteX104" fmla="*/ 8034165 w 12192000"/>
              <a:gd name="connsiteY104" fmla="*/ 395529 h 5003808"/>
              <a:gd name="connsiteX105" fmla="*/ 8094381 w 12192000"/>
              <a:gd name="connsiteY105" fmla="*/ 399548 h 5003808"/>
              <a:gd name="connsiteX106" fmla="*/ 8146898 w 12192000"/>
              <a:gd name="connsiteY106" fmla="*/ 382388 h 5003808"/>
              <a:gd name="connsiteX107" fmla="*/ 8168993 w 12192000"/>
              <a:gd name="connsiteY107" fmla="*/ 388660 h 5003808"/>
              <a:gd name="connsiteX108" fmla="*/ 8172809 w 12192000"/>
              <a:gd name="connsiteY108" fmla="*/ 389967 h 5003808"/>
              <a:gd name="connsiteX109" fmla="*/ 8187962 w 12192000"/>
              <a:gd name="connsiteY109" fmla="*/ 390263 h 5003808"/>
              <a:gd name="connsiteX110" fmla="*/ 8192382 w 12192000"/>
              <a:gd name="connsiteY110" fmla="*/ 396522 h 5003808"/>
              <a:gd name="connsiteX111" fmla="*/ 8375192 w 12192000"/>
              <a:gd name="connsiteY111" fmla="*/ 387709 h 5003808"/>
              <a:gd name="connsiteX112" fmla="*/ 8454377 w 12192000"/>
              <a:gd name="connsiteY112" fmla="*/ 384161 h 5003808"/>
              <a:gd name="connsiteX113" fmla="*/ 8484740 w 12192000"/>
              <a:gd name="connsiteY113" fmla="*/ 388989 h 5003808"/>
              <a:gd name="connsiteX114" fmla="*/ 8601673 w 12192000"/>
              <a:gd name="connsiteY114" fmla="*/ 400931 h 5003808"/>
              <a:gd name="connsiteX115" fmla="*/ 8701676 w 12192000"/>
              <a:gd name="connsiteY115" fmla="*/ 405181 h 5003808"/>
              <a:gd name="connsiteX116" fmla="*/ 8773288 w 12192000"/>
              <a:gd name="connsiteY116" fmla="*/ 381907 h 5003808"/>
              <a:gd name="connsiteX117" fmla="*/ 8779909 w 12192000"/>
              <a:gd name="connsiteY117" fmla="*/ 386276 h 5003808"/>
              <a:gd name="connsiteX118" fmla="*/ 8829932 w 12192000"/>
              <a:gd name="connsiteY118" fmla="*/ 383073 h 5003808"/>
              <a:gd name="connsiteX119" fmla="*/ 9003386 w 12192000"/>
              <a:gd name="connsiteY119" fmla="*/ 340072 h 5003808"/>
              <a:gd name="connsiteX120" fmla="*/ 9101185 w 12192000"/>
              <a:gd name="connsiteY120" fmla="*/ 334692 h 5003808"/>
              <a:gd name="connsiteX121" fmla="*/ 9136185 w 12192000"/>
              <a:gd name="connsiteY121" fmla="*/ 337908 h 5003808"/>
              <a:gd name="connsiteX122" fmla="*/ 9194801 w 12192000"/>
              <a:gd name="connsiteY122" fmla="*/ 342979 h 5003808"/>
              <a:gd name="connsiteX123" fmla="*/ 9239316 w 12192000"/>
              <a:gd name="connsiteY123" fmla="*/ 359388 h 5003808"/>
              <a:gd name="connsiteX124" fmla="*/ 9288052 w 12192000"/>
              <a:gd name="connsiteY124" fmla="*/ 358626 h 5003808"/>
              <a:gd name="connsiteX125" fmla="*/ 9298465 w 12192000"/>
              <a:gd name="connsiteY125" fmla="*/ 342126 h 5003808"/>
              <a:gd name="connsiteX126" fmla="*/ 9350892 w 12192000"/>
              <a:gd name="connsiteY126" fmla="*/ 346608 h 5003808"/>
              <a:gd name="connsiteX127" fmla="*/ 9430522 w 12192000"/>
              <a:gd name="connsiteY127" fmla="*/ 355198 h 5003808"/>
              <a:gd name="connsiteX128" fmla="*/ 9476215 w 12192000"/>
              <a:gd name="connsiteY128" fmla="*/ 355937 h 5003808"/>
              <a:gd name="connsiteX129" fmla="*/ 9601276 w 12192000"/>
              <a:gd name="connsiteY129" fmla="*/ 362534 h 5003808"/>
              <a:gd name="connsiteX130" fmla="*/ 9726733 w 12192000"/>
              <a:gd name="connsiteY130" fmla="*/ 372631 h 5003808"/>
              <a:gd name="connsiteX131" fmla="*/ 9802144 w 12192000"/>
              <a:gd name="connsiteY131" fmla="*/ 398309 h 5003808"/>
              <a:gd name="connsiteX132" fmla="*/ 9905153 w 12192000"/>
              <a:gd name="connsiteY132" fmla="*/ 404480 h 5003808"/>
              <a:gd name="connsiteX133" fmla="*/ 9922553 w 12192000"/>
              <a:gd name="connsiteY133" fmla="*/ 408399 h 5003808"/>
              <a:gd name="connsiteX134" fmla="*/ 10044658 w 12192000"/>
              <a:gd name="connsiteY134" fmla="*/ 421907 h 5003808"/>
              <a:gd name="connsiteX135" fmla="*/ 10184585 w 12192000"/>
              <a:gd name="connsiteY135" fmla="*/ 410968 h 5003808"/>
              <a:gd name="connsiteX136" fmla="*/ 10366435 w 12192000"/>
              <a:gd name="connsiteY136" fmla="*/ 466258 h 5003808"/>
              <a:gd name="connsiteX137" fmla="*/ 10688220 w 12192000"/>
              <a:gd name="connsiteY137" fmla="*/ 546088 h 5003808"/>
              <a:gd name="connsiteX138" fmla="*/ 11026690 w 12192000"/>
              <a:gd name="connsiteY138" fmla="*/ 554511 h 5003808"/>
              <a:gd name="connsiteX139" fmla="*/ 11113779 w 12192000"/>
              <a:gd name="connsiteY139" fmla="*/ 537698 h 5003808"/>
              <a:gd name="connsiteX140" fmla="*/ 11369556 w 12192000"/>
              <a:gd name="connsiteY140" fmla="*/ 495549 h 5003808"/>
              <a:gd name="connsiteX141" fmla="*/ 11623342 w 12192000"/>
              <a:gd name="connsiteY141" fmla="*/ 392258 h 5003808"/>
              <a:gd name="connsiteX142" fmla="*/ 11786511 w 12192000"/>
              <a:gd name="connsiteY142" fmla="*/ 362220 h 5003808"/>
              <a:gd name="connsiteX143" fmla="*/ 11862577 w 12192000"/>
              <a:gd name="connsiteY143" fmla="*/ 334379 h 5003808"/>
              <a:gd name="connsiteX144" fmla="*/ 11916612 w 12192000"/>
              <a:gd name="connsiteY144" fmla="*/ 327640 h 5003808"/>
              <a:gd name="connsiteX145" fmla="*/ 11948830 w 12192000"/>
              <a:gd name="connsiteY145" fmla="*/ 321892 h 5003808"/>
              <a:gd name="connsiteX146" fmla="*/ 12001583 w 12192000"/>
              <a:gd name="connsiteY146" fmla="*/ 283473 h 5003808"/>
              <a:gd name="connsiteX147" fmla="*/ 12174977 w 12192000"/>
              <a:gd name="connsiteY147" fmla="*/ 268482 h 5003808"/>
              <a:gd name="connsiteX148" fmla="*/ 12192000 w 12192000"/>
              <a:gd name="connsiteY148" fmla="*/ 260379 h 5003808"/>
              <a:gd name="connsiteX149" fmla="*/ 12192000 w 12192000"/>
              <a:gd name="connsiteY149" fmla="*/ 5003808 h 5003808"/>
              <a:gd name="connsiteX150" fmla="*/ 0 w 12192000"/>
              <a:gd name="connsiteY150" fmla="*/ 5003808 h 5003808"/>
              <a:gd name="connsiteX151" fmla="*/ 0 w 12192000"/>
              <a:gd name="connsiteY151" fmla="*/ 621279 h 5003808"/>
              <a:gd name="connsiteX152" fmla="*/ 11075 w 12192000"/>
              <a:gd name="connsiteY152" fmla="*/ 619008 h 5003808"/>
              <a:gd name="connsiteX153" fmla="*/ 44061 w 12192000"/>
              <a:gd name="connsiteY153" fmla="*/ 612426 h 5003808"/>
              <a:gd name="connsiteX154" fmla="*/ 136694 w 12192000"/>
              <a:gd name="connsiteY154" fmla="*/ 560245 h 5003808"/>
              <a:gd name="connsiteX155" fmla="*/ 170342 w 12192000"/>
              <a:gd name="connsiteY155" fmla="*/ 554907 h 5003808"/>
              <a:gd name="connsiteX156" fmla="*/ 168955 w 12192000"/>
              <a:gd name="connsiteY156" fmla="*/ 545994 h 5003808"/>
              <a:gd name="connsiteX157" fmla="*/ 181474 w 12192000"/>
              <a:gd name="connsiteY157" fmla="*/ 545111 h 5003808"/>
              <a:gd name="connsiteX158" fmla="*/ 209440 w 12192000"/>
              <a:gd name="connsiteY158" fmla="*/ 544391 h 5003808"/>
              <a:gd name="connsiteX159" fmla="*/ 293152 w 12192000"/>
              <a:gd name="connsiteY159" fmla="*/ 540406 h 5003808"/>
              <a:gd name="connsiteX160" fmla="*/ 315693 w 12192000"/>
              <a:gd name="connsiteY160" fmla="*/ 522860 h 5003808"/>
              <a:gd name="connsiteX161" fmla="*/ 337305 w 12192000"/>
              <a:gd name="connsiteY161" fmla="*/ 522202 h 5003808"/>
              <a:gd name="connsiteX162" fmla="*/ 462252 w 12192000"/>
              <a:gd name="connsiteY162" fmla="*/ 496981 h 5003808"/>
              <a:gd name="connsiteX163" fmla="*/ 479457 w 12192000"/>
              <a:gd name="connsiteY163" fmla="*/ 494953 h 5003808"/>
              <a:gd name="connsiteX164" fmla="*/ 488653 w 12192000"/>
              <a:gd name="connsiteY164" fmla="*/ 487087 h 5003808"/>
              <a:gd name="connsiteX165" fmla="*/ 522053 w 12192000"/>
              <a:gd name="connsiteY165" fmla="*/ 484955 h 5003808"/>
              <a:gd name="connsiteX166" fmla="*/ 523520 w 12192000"/>
              <a:gd name="connsiteY166" fmla="*/ 480543 h 5003808"/>
              <a:gd name="connsiteX167" fmla="*/ 632714 w 12192000"/>
              <a:gd name="connsiteY167" fmla="*/ 440931 h 5003808"/>
              <a:gd name="connsiteX168" fmla="*/ 651426 w 12192000"/>
              <a:gd name="connsiteY168" fmla="*/ 434374 h 5003808"/>
              <a:gd name="connsiteX169" fmla="*/ 667724 w 12192000"/>
              <a:gd name="connsiteY169" fmla="*/ 435968 h 5003808"/>
              <a:gd name="connsiteX170" fmla="*/ 757679 w 12192000"/>
              <a:gd name="connsiteY170" fmla="*/ 428975 h 5003808"/>
              <a:gd name="connsiteX171" fmla="*/ 779159 w 12192000"/>
              <a:gd name="connsiteY171" fmla="*/ 431889 h 5003808"/>
              <a:gd name="connsiteX172" fmla="*/ 788293 w 12192000"/>
              <a:gd name="connsiteY172" fmla="*/ 438693 h 5003808"/>
              <a:gd name="connsiteX173" fmla="*/ 822923 w 12192000"/>
              <a:gd name="connsiteY173" fmla="*/ 424904 h 5003808"/>
              <a:gd name="connsiteX174" fmla="*/ 876559 w 12192000"/>
              <a:gd name="connsiteY174" fmla="*/ 414918 h 5003808"/>
              <a:gd name="connsiteX175" fmla="*/ 902011 w 12192000"/>
              <a:gd name="connsiteY175" fmla="*/ 407948 h 5003808"/>
              <a:gd name="connsiteX176" fmla="*/ 922715 w 12192000"/>
              <a:gd name="connsiteY176" fmla="*/ 411529 h 5003808"/>
              <a:gd name="connsiteX177" fmla="*/ 1040139 w 12192000"/>
              <a:gd name="connsiteY177" fmla="*/ 410420 h 5003808"/>
              <a:gd name="connsiteX178" fmla="*/ 1067251 w 12192000"/>
              <a:gd name="connsiteY178" fmla="*/ 416214 h 5003808"/>
              <a:gd name="connsiteX179" fmla="*/ 1080272 w 12192000"/>
              <a:gd name="connsiteY179" fmla="*/ 428499 h 5003808"/>
              <a:gd name="connsiteX180" fmla="*/ 1090219 w 12192000"/>
              <a:gd name="connsiteY180" fmla="*/ 423856 h 5003808"/>
              <a:gd name="connsiteX181" fmla="*/ 1161226 w 12192000"/>
              <a:gd name="connsiteY181" fmla="*/ 422134 h 5003808"/>
              <a:gd name="connsiteX182" fmla="*/ 1207525 w 12192000"/>
              <a:gd name="connsiteY182" fmla="*/ 419869 h 5003808"/>
              <a:gd name="connsiteX183" fmla="*/ 1210030 w 12192000"/>
              <a:gd name="connsiteY183" fmla="*/ 402635 h 5003808"/>
              <a:gd name="connsiteX184" fmla="*/ 1251170 w 12192000"/>
              <a:gd name="connsiteY184" fmla="*/ 395772 h 5003808"/>
              <a:gd name="connsiteX185" fmla="*/ 1295331 w 12192000"/>
              <a:gd name="connsiteY185" fmla="*/ 406012 h 5003808"/>
              <a:gd name="connsiteX186" fmla="*/ 1347118 w 12192000"/>
              <a:gd name="connsiteY186" fmla="*/ 403534 h 5003808"/>
              <a:gd name="connsiteX187" fmla="*/ 1378108 w 12192000"/>
              <a:gd name="connsiteY187" fmla="*/ 402240 h 5003808"/>
              <a:gd name="connsiteX188" fmla="*/ 1459192 w 12192000"/>
              <a:gd name="connsiteY188" fmla="*/ 384749 h 5003808"/>
              <a:gd name="connsiteX189" fmla="*/ 1590120 w 12192000"/>
              <a:gd name="connsiteY189" fmla="*/ 321438 h 5003808"/>
              <a:gd name="connsiteX190" fmla="*/ 1631417 w 12192000"/>
              <a:gd name="connsiteY190" fmla="*/ 312057 h 5003808"/>
              <a:gd name="connsiteX191" fmla="*/ 1638727 w 12192000"/>
              <a:gd name="connsiteY191" fmla="*/ 315440 h 5003808"/>
              <a:gd name="connsiteX192" fmla="*/ 1844438 w 12192000"/>
              <a:gd name="connsiteY192" fmla="*/ 275134 h 5003808"/>
              <a:gd name="connsiteX193" fmla="*/ 1881324 w 12192000"/>
              <a:gd name="connsiteY193" fmla="*/ 272327 h 5003808"/>
              <a:gd name="connsiteX194" fmla="*/ 1908999 w 12192000"/>
              <a:gd name="connsiteY194" fmla="*/ 273168 h 5003808"/>
              <a:gd name="connsiteX195" fmla="*/ 1974956 w 12192000"/>
              <a:gd name="connsiteY195" fmla="*/ 259788 h 5003808"/>
              <a:gd name="connsiteX196" fmla="*/ 2082409 w 12192000"/>
              <a:gd name="connsiteY196" fmla="*/ 231120 h 5003808"/>
              <a:gd name="connsiteX197" fmla="*/ 2105639 w 12192000"/>
              <a:gd name="connsiteY197" fmla="*/ 226478 h 5003808"/>
              <a:gd name="connsiteX198" fmla="*/ 2126992 w 12192000"/>
              <a:gd name="connsiteY198" fmla="*/ 228298 h 5003808"/>
              <a:gd name="connsiteX199" fmla="*/ 2133154 w 12192000"/>
              <a:gd name="connsiteY199" fmla="*/ 233782 h 5003808"/>
              <a:gd name="connsiteX200" fmla="*/ 2146154 w 12192000"/>
              <a:gd name="connsiteY200" fmla="*/ 232162 h 5003808"/>
              <a:gd name="connsiteX201" fmla="*/ 2149901 w 12192000"/>
              <a:gd name="connsiteY201" fmla="*/ 232946 h 5003808"/>
              <a:gd name="connsiteX202" fmla="*/ 2171100 w 12192000"/>
              <a:gd name="connsiteY202" fmla="*/ 236219 h 5003808"/>
              <a:gd name="connsiteX203" fmla="*/ 2209148 w 12192000"/>
              <a:gd name="connsiteY203" fmla="*/ 213055 h 5003808"/>
              <a:gd name="connsiteX204" fmla="*/ 2261889 w 12192000"/>
              <a:gd name="connsiteY204" fmla="*/ 209362 h 5003808"/>
              <a:gd name="connsiteX205" fmla="*/ 2452315 w 12192000"/>
              <a:gd name="connsiteY205" fmla="*/ 156729 h 5003808"/>
              <a:gd name="connsiteX206" fmla="*/ 2487710 w 12192000"/>
              <a:gd name="connsiteY206" fmla="*/ 173097 h 5003808"/>
              <a:gd name="connsiteX207" fmla="*/ 2567870 w 12192000"/>
              <a:gd name="connsiteY207" fmla="*/ 160252 h 5003808"/>
              <a:gd name="connsiteX208" fmla="*/ 2677053 w 12192000"/>
              <a:gd name="connsiteY208" fmla="*/ 96343 h 5003808"/>
              <a:gd name="connsiteX209" fmla="*/ 2823914 w 12192000"/>
              <a:gd name="connsiteY209" fmla="*/ 70697 h 5003808"/>
              <a:gd name="connsiteX210" fmla="*/ 2831912 w 12192000"/>
              <a:gd name="connsiteY210" fmla="*/ 59256 h 5003808"/>
              <a:gd name="connsiteX211" fmla="*/ 2843870 w 12192000"/>
              <a:gd name="connsiteY211" fmla="*/ 51337 h 5003808"/>
              <a:gd name="connsiteX212" fmla="*/ 2846217 w 12192000"/>
              <a:gd name="connsiteY212" fmla="*/ 51855 h 5003808"/>
              <a:gd name="connsiteX213" fmla="*/ 2862745 w 12192000"/>
              <a:gd name="connsiteY213" fmla="*/ 47072 h 5003808"/>
              <a:gd name="connsiteX214" fmla="*/ 2864596 w 12192000"/>
              <a:gd name="connsiteY214" fmla="*/ 43048 h 5003808"/>
              <a:gd name="connsiteX215" fmla="*/ 2875381 w 12192000"/>
              <a:gd name="connsiteY215" fmla="*/ 38833 h 5003808"/>
              <a:gd name="connsiteX216" fmla="*/ 2895139 w 12192000"/>
              <a:gd name="connsiteY216" fmla="*/ 28016 h 5003808"/>
              <a:gd name="connsiteX217" fmla="*/ 2900232 w 12192000"/>
              <a:gd name="connsiteY217" fmla="*/ 28348 h 5003808"/>
              <a:gd name="connsiteX218" fmla="*/ 2932205 w 12192000"/>
              <a:gd name="connsiteY218" fmla="*/ 15703 h 5003808"/>
              <a:gd name="connsiteX219" fmla="*/ 2933310 w 12192000"/>
              <a:gd name="connsiteY219" fmla="*/ 16646 h 5003808"/>
              <a:gd name="connsiteX220" fmla="*/ 2945218 w 12192000"/>
              <a:gd name="connsiteY220" fmla="*/ 17971 h 5003808"/>
              <a:gd name="connsiteX221" fmla="*/ 2966465 w 12192000"/>
              <a:gd name="connsiteY221" fmla="*/ 17947 h 5003808"/>
              <a:gd name="connsiteX222" fmla="*/ 3023668 w 12192000"/>
              <a:gd name="connsiteY222" fmla="*/ 31735 h 5003808"/>
              <a:gd name="connsiteX223" fmla="*/ 3057077 w 12192000"/>
              <a:gd name="connsiteY223" fmla="*/ 18675 h 5003808"/>
              <a:gd name="connsiteX224" fmla="*/ 3151915 w 12192000"/>
              <a:gd name="connsiteY224" fmla="*/ 15073 h 5003808"/>
              <a:gd name="connsiteX225" fmla="*/ 3251671 w 12192000"/>
              <a:gd name="connsiteY225" fmla="*/ 35405 h 5003808"/>
              <a:gd name="connsiteX226" fmla="*/ 3351400 w 12192000"/>
              <a:gd name="connsiteY226" fmla="*/ 36517 h 5003808"/>
              <a:gd name="connsiteX227" fmla="*/ 3387481 w 12192000"/>
              <a:gd name="connsiteY227" fmla="*/ 35273 h 5003808"/>
              <a:gd name="connsiteX228" fmla="*/ 3451923 w 12192000"/>
              <a:gd name="connsiteY228" fmla="*/ 40312 h 5003808"/>
              <a:gd name="connsiteX229" fmla="*/ 3481520 w 12192000"/>
              <a:gd name="connsiteY229" fmla="*/ 47117 h 5003808"/>
              <a:gd name="connsiteX230" fmla="*/ 3482804 w 12192000"/>
              <a:gd name="connsiteY230" fmla="*/ 46642 h 5003808"/>
              <a:gd name="connsiteX231" fmla="*/ 3485495 w 12192000"/>
              <a:gd name="connsiteY231" fmla="*/ 49751 h 5003808"/>
              <a:gd name="connsiteX232" fmla="*/ 3490972 w 12192000"/>
              <a:gd name="connsiteY232" fmla="*/ 51116 h 5003808"/>
              <a:gd name="connsiteX233" fmla="*/ 3505835 w 12192000"/>
              <a:gd name="connsiteY233" fmla="*/ 49907 h 5003808"/>
              <a:gd name="connsiteX234" fmla="*/ 3511410 w 12192000"/>
              <a:gd name="connsiteY234" fmla="*/ 48638 h 5003808"/>
              <a:gd name="connsiteX235" fmla="*/ 3519598 w 12192000"/>
              <a:gd name="connsiteY235" fmla="*/ 48513 h 5003808"/>
              <a:gd name="connsiteX236" fmla="*/ 3519807 w 12192000"/>
              <a:gd name="connsiteY236" fmla="*/ 48768 h 5003808"/>
              <a:gd name="connsiteX237" fmla="*/ 3527466 w 12192000"/>
              <a:gd name="connsiteY237" fmla="*/ 48146 h 5003808"/>
              <a:gd name="connsiteX238" fmla="*/ 3564889 w 12192000"/>
              <a:gd name="connsiteY238" fmla="*/ 41820 h 5003808"/>
              <a:gd name="connsiteX239" fmla="*/ 3614922 w 12192000"/>
              <a:gd name="connsiteY239" fmla="*/ 65634 h 5003808"/>
              <a:gd name="connsiteX240" fmla="*/ 3635506 w 12192000"/>
              <a:gd name="connsiteY240" fmla="*/ 69548 h 5003808"/>
              <a:gd name="connsiteX241" fmla="*/ 3646525 w 12192000"/>
              <a:gd name="connsiteY241" fmla="*/ 73023 h 5003808"/>
              <a:gd name="connsiteX242" fmla="*/ 3647224 w 12192000"/>
              <a:gd name="connsiteY242" fmla="*/ 74133 h 5003808"/>
              <a:gd name="connsiteX243" fmla="*/ 3683100 w 12192000"/>
              <a:gd name="connsiteY243" fmla="*/ 67939 h 5003808"/>
              <a:gd name="connsiteX244" fmla="*/ 3687901 w 12192000"/>
              <a:gd name="connsiteY244" fmla="*/ 69202 h 5003808"/>
              <a:gd name="connsiteX245" fmla="*/ 3711234 w 12192000"/>
              <a:gd name="connsiteY245" fmla="*/ 62495 h 5003808"/>
              <a:gd name="connsiteX246" fmla="*/ 3723318 w 12192000"/>
              <a:gd name="connsiteY246" fmla="*/ 60455 h 5003808"/>
              <a:gd name="connsiteX247" fmla="*/ 3726677 w 12192000"/>
              <a:gd name="connsiteY247" fmla="*/ 56942 h 5003808"/>
              <a:gd name="connsiteX248" fmla="*/ 3744535 w 12192000"/>
              <a:gd name="connsiteY248" fmla="*/ 55420 h 5003808"/>
              <a:gd name="connsiteX249" fmla="*/ 3746608 w 12192000"/>
              <a:gd name="connsiteY249" fmla="*/ 56352 h 5003808"/>
              <a:gd name="connsiteX250" fmla="*/ 3761262 w 12192000"/>
              <a:gd name="connsiteY250" fmla="*/ 50977 h 5003808"/>
              <a:gd name="connsiteX251" fmla="*/ 3773451 w 12192000"/>
              <a:gd name="connsiteY251" fmla="*/ 41496 h 5003808"/>
              <a:gd name="connsiteX252" fmla="*/ 3925626 w 12192000"/>
              <a:gd name="connsiteY252" fmla="*/ 44131 h 5003808"/>
              <a:gd name="connsiteX253" fmla="*/ 4056184 w 12192000"/>
              <a:gd name="connsiteY253" fmla="*/ 3115 h 5003808"/>
              <a:gd name="connsiteX0" fmla="*/ 4056184 w 12192000"/>
              <a:gd name="connsiteY0" fmla="*/ 3115 h 5003808"/>
              <a:gd name="connsiteX1" fmla="*/ 4138795 w 12192000"/>
              <a:gd name="connsiteY1" fmla="*/ 5658 h 5003808"/>
              <a:gd name="connsiteX2" fmla="*/ 4166706 w 12192000"/>
              <a:gd name="connsiteY2" fmla="*/ 27903 h 5003808"/>
              <a:gd name="connsiteX3" fmla="*/ 4371550 w 12192000"/>
              <a:gd name="connsiteY3" fmla="*/ 12746 h 5003808"/>
              <a:gd name="connsiteX4" fmla="*/ 4424056 w 12192000"/>
              <a:gd name="connsiteY4" fmla="*/ 18981 h 5003808"/>
              <a:gd name="connsiteX5" fmla="*/ 4469897 w 12192000"/>
              <a:gd name="connsiteY5" fmla="*/ 3830 h 5003808"/>
              <a:gd name="connsiteX6" fmla="*/ 4489151 w 12192000"/>
              <a:gd name="connsiteY6" fmla="*/ 10897 h 5003808"/>
              <a:gd name="connsiteX7" fmla="*/ 4492479 w 12192000"/>
              <a:gd name="connsiteY7" fmla="*/ 12342 h 5003808"/>
              <a:gd name="connsiteX8" fmla="*/ 4505693 w 12192000"/>
              <a:gd name="connsiteY8" fmla="*/ 13196 h 5003808"/>
              <a:gd name="connsiteX9" fmla="*/ 4509529 w 12192000"/>
              <a:gd name="connsiteY9" fmla="*/ 19597 h 5003808"/>
              <a:gd name="connsiteX10" fmla="*/ 4529499 w 12192000"/>
              <a:gd name="connsiteY10" fmla="*/ 25299 h 5003808"/>
              <a:gd name="connsiteX11" fmla="*/ 4553795 w 12192000"/>
              <a:gd name="connsiteY11" fmla="*/ 25153 h 5003808"/>
              <a:gd name="connsiteX12" fmla="*/ 4640118 w 12192000"/>
              <a:gd name="connsiteY12" fmla="*/ 25311 h 5003808"/>
              <a:gd name="connsiteX13" fmla="*/ 4654127 w 12192000"/>
              <a:gd name="connsiteY13" fmla="*/ 21564 h 5003808"/>
              <a:gd name="connsiteX14" fmla="*/ 4700168 w 12192000"/>
              <a:gd name="connsiteY14" fmla="*/ 26565 h 5003808"/>
              <a:gd name="connsiteX15" fmla="*/ 4741127 w 12192000"/>
              <a:gd name="connsiteY15" fmla="*/ 27139 h 5003808"/>
              <a:gd name="connsiteX16" fmla="*/ 4767598 w 12192000"/>
              <a:gd name="connsiteY16" fmla="*/ 23884 h 5003808"/>
              <a:gd name="connsiteX17" fmla="*/ 4774592 w 12192000"/>
              <a:gd name="connsiteY17" fmla="*/ 26061 h 5003808"/>
              <a:gd name="connsiteX18" fmla="*/ 4801328 w 12192000"/>
              <a:gd name="connsiteY18" fmla="*/ 27066 h 5003808"/>
              <a:gd name="connsiteX19" fmla="*/ 4814870 w 12192000"/>
              <a:gd name="connsiteY19" fmla="*/ 23409 h 5003808"/>
              <a:gd name="connsiteX20" fmla="*/ 4828440 w 12192000"/>
              <a:gd name="connsiteY20" fmla="*/ 31027 h 5003808"/>
              <a:gd name="connsiteX21" fmla="*/ 4831826 w 12192000"/>
              <a:gd name="connsiteY21" fmla="*/ 36730 h 5003808"/>
              <a:gd name="connsiteX22" fmla="*/ 4850785 w 12192000"/>
              <a:gd name="connsiteY22" fmla="*/ 33802 h 5003808"/>
              <a:gd name="connsiteX23" fmla="*/ 4866468 w 12192000"/>
              <a:gd name="connsiteY23" fmla="*/ 39151 h 5003808"/>
              <a:gd name="connsiteX24" fmla="*/ 4879983 w 12192000"/>
              <a:gd name="connsiteY24" fmla="*/ 35227 h 5003808"/>
              <a:gd name="connsiteX25" fmla="*/ 4885635 w 12192000"/>
              <a:gd name="connsiteY25" fmla="*/ 35954 h 5003808"/>
              <a:gd name="connsiteX26" fmla="*/ 4899698 w 12192000"/>
              <a:gd name="connsiteY26" fmla="*/ 38488 h 5003808"/>
              <a:gd name="connsiteX27" fmla="*/ 4923986 w 12192000"/>
              <a:gd name="connsiteY27" fmla="*/ 44244 h 5003808"/>
              <a:gd name="connsiteX28" fmla="*/ 4931544 w 12192000"/>
              <a:gd name="connsiteY28" fmla="*/ 44970 h 5003808"/>
              <a:gd name="connsiteX29" fmla="*/ 4948135 w 12192000"/>
              <a:gd name="connsiteY29" fmla="*/ 54141 h 5003808"/>
              <a:gd name="connsiteX30" fmla="*/ 4980068 w 12192000"/>
              <a:gd name="connsiteY30" fmla="*/ 61664 h 5003808"/>
              <a:gd name="connsiteX31" fmla="*/ 5036541 w 12192000"/>
              <a:gd name="connsiteY31" fmla="*/ 88905 h 5003808"/>
              <a:gd name="connsiteX32" fmla="*/ 5069678 w 12192000"/>
              <a:gd name="connsiteY32" fmla="*/ 101791 h 5003808"/>
              <a:gd name="connsiteX33" fmla="*/ 5092160 w 12192000"/>
              <a:gd name="connsiteY33" fmla="*/ 113815 h 5003808"/>
              <a:gd name="connsiteX34" fmla="*/ 5158166 w 12192000"/>
              <a:gd name="connsiteY34" fmla="*/ 130180 h 5003808"/>
              <a:gd name="connsiteX35" fmla="*/ 5271252 w 12192000"/>
              <a:gd name="connsiteY35" fmla="*/ 151350 h 5003808"/>
              <a:gd name="connsiteX36" fmla="*/ 5294438 w 12192000"/>
              <a:gd name="connsiteY36" fmla="*/ 157168 h 5003808"/>
              <a:gd name="connsiteX37" fmla="*/ 5310840 w 12192000"/>
              <a:gd name="connsiteY37" fmla="*/ 167381 h 5003808"/>
              <a:gd name="connsiteX38" fmla="*/ 5311570 w 12192000"/>
              <a:gd name="connsiteY38" fmla="*/ 174293 h 5003808"/>
              <a:gd name="connsiteX39" fmla="*/ 5323756 w 12192000"/>
              <a:gd name="connsiteY39" fmla="*/ 178330 h 5003808"/>
              <a:gd name="connsiteX40" fmla="*/ 5326259 w 12192000"/>
              <a:gd name="connsiteY40" fmla="*/ 180492 h 5003808"/>
              <a:gd name="connsiteX41" fmla="*/ 5341357 w 12192000"/>
              <a:gd name="connsiteY41" fmla="*/ 191805 h 5003808"/>
              <a:gd name="connsiteX42" fmla="*/ 5391908 w 12192000"/>
              <a:gd name="connsiteY42" fmla="*/ 188903 h 5003808"/>
              <a:gd name="connsiteX43" fmla="*/ 5439031 w 12192000"/>
              <a:gd name="connsiteY43" fmla="*/ 207587 h 5003808"/>
              <a:gd name="connsiteX44" fmla="*/ 5640913 w 12192000"/>
              <a:gd name="connsiteY44" fmla="*/ 243640 h 5003808"/>
              <a:gd name="connsiteX45" fmla="*/ 5657312 w 12192000"/>
              <a:gd name="connsiteY45" fmla="*/ 271238 h 5003808"/>
              <a:gd name="connsiteX46" fmla="*/ 5877770 w 12192000"/>
              <a:gd name="connsiteY46" fmla="*/ 287577 h 5003808"/>
              <a:gd name="connsiteX47" fmla="*/ 5989615 w 12192000"/>
              <a:gd name="connsiteY47" fmla="*/ 310275 h 5003808"/>
              <a:gd name="connsiteX48" fmla="*/ 5996857 w 12192000"/>
              <a:gd name="connsiteY48" fmla="*/ 314161 h 5003808"/>
              <a:gd name="connsiteX49" fmla="*/ 6037387 w 12192000"/>
              <a:gd name="connsiteY49" fmla="*/ 303138 h 5003808"/>
              <a:gd name="connsiteX50" fmla="*/ 6113074 w 12192000"/>
              <a:gd name="connsiteY50" fmla="*/ 316457 h 5003808"/>
              <a:gd name="connsiteX51" fmla="*/ 6280929 w 12192000"/>
              <a:gd name="connsiteY51" fmla="*/ 341056 h 5003808"/>
              <a:gd name="connsiteX52" fmla="*/ 6298665 w 12192000"/>
              <a:gd name="connsiteY52" fmla="*/ 333543 h 5003808"/>
              <a:gd name="connsiteX53" fmla="*/ 6317326 w 12192000"/>
              <a:gd name="connsiteY53" fmla="*/ 330406 h 5003808"/>
              <a:gd name="connsiteX54" fmla="*/ 6319212 w 12192000"/>
              <a:gd name="connsiteY54" fmla="*/ 331616 h 5003808"/>
              <a:gd name="connsiteX55" fmla="*/ 6339724 w 12192000"/>
              <a:gd name="connsiteY55" fmla="*/ 332710 h 5003808"/>
              <a:gd name="connsiteX56" fmla="*/ 6345010 w 12192000"/>
              <a:gd name="connsiteY56" fmla="*/ 329760 h 5003808"/>
              <a:gd name="connsiteX57" fmla="*/ 6359332 w 12192000"/>
              <a:gd name="connsiteY57" fmla="*/ 329511 h 5003808"/>
              <a:gd name="connsiteX58" fmla="*/ 6388220 w 12192000"/>
              <a:gd name="connsiteY58" fmla="*/ 326326 h 5003808"/>
              <a:gd name="connsiteX59" fmla="*/ 6392994 w 12192000"/>
              <a:gd name="connsiteY59" fmla="*/ 328256 h 5003808"/>
              <a:gd name="connsiteX60" fmla="*/ 6435581 w 12192000"/>
              <a:gd name="connsiteY60" fmla="*/ 327387 h 5003808"/>
              <a:gd name="connsiteX61" fmla="*/ 6435870 w 12192000"/>
              <a:gd name="connsiteY61" fmla="*/ 328575 h 5003808"/>
              <a:gd name="connsiteX62" fmla="*/ 6446571 w 12192000"/>
              <a:gd name="connsiteY62" fmla="*/ 333569 h 5003808"/>
              <a:gd name="connsiteX63" fmla="*/ 6467701 w 12192000"/>
              <a:gd name="connsiteY63" fmla="*/ 340377 h 5003808"/>
              <a:gd name="connsiteX64" fmla="*/ 6512727 w 12192000"/>
              <a:gd name="connsiteY64" fmla="*/ 370917 h 5003808"/>
              <a:gd name="connsiteX65" fmla="*/ 6557094 w 12192000"/>
              <a:gd name="connsiteY65" fmla="*/ 370144 h 5003808"/>
              <a:gd name="connsiteX66" fmla="*/ 6565879 w 12192000"/>
              <a:gd name="connsiteY66" fmla="*/ 370642 h 5003808"/>
              <a:gd name="connsiteX67" fmla="*/ 6565997 w 12192000"/>
              <a:gd name="connsiteY67" fmla="*/ 370922 h 5003808"/>
              <a:gd name="connsiteX68" fmla="*/ 6575147 w 12192000"/>
              <a:gd name="connsiteY68" fmla="*/ 371986 h 5003808"/>
              <a:gd name="connsiteX69" fmla="*/ 6581899 w 12192000"/>
              <a:gd name="connsiteY69" fmla="*/ 371550 h 5003808"/>
              <a:gd name="connsiteX70" fmla="*/ 6598943 w 12192000"/>
              <a:gd name="connsiteY70" fmla="*/ 372518 h 5003808"/>
              <a:gd name="connsiteX71" fmla="*/ 6604421 w 12192000"/>
              <a:gd name="connsiteY71" fmla="*/ 374645 h 5003808"/>
              <a:gd name="connsiteX72" fmla="*/ 6606035 w 12192000"/>
              <a:gd name="connsiteY72" fmla="*/ 378077 h 5003808"/>
              <a:gd name="connsiteX73" fmla="*/ 6607669 w 12192000"/>
              <a:gd name="connsiteY73" fmla="*/ 377798 h 5003808"/>
              <a:gd name="connsiteX74" fmla="*/ 6637532 w 12192000"/>
              <a:gd name="connsiteY74" fmla="*/ 388737 h 5003808"/>
              <a:gd name="connsiteX75" fmla="*/ 6706880 w 12192000"/>
              <a:gd name="connsiteY75" fmla="*/ 402993 h 5003808"/>
              <a:gd name="connsiteX76" fmla="*/ 6747500 w 12192000"/>
              <a:gd name="connsiteY76" fmla="*/ 406998 h 5003808"/>
              <a:gd name="connsiteX77" fmla="*/ 6857783 w 12192000"/>
              <a:gd name="connsiteY77" fmla="*/ 422517 h 5003808"/>
              <a:gd name="connsiteX78" fmla="*/ 6967720 w 12192000"/>
              <a:gd name="connsiteY78" fmla="*/ 441551 h 5003808"/>
              <a:gd name="connsiteX79" fmla="*/ 7018394 w 12192000"/>
              <a:gd name="connsiteY79" fmla="*/ 470443 h 5003808"/>
              <a:gd name="connsiteX80" fmla="*/ 7024679 w 12192000"/>
              <a:gd name="connsiteY80" fmla="*/ 471580 h 5003808"/>
              <a:gd name="connsiteX81" fmla="*/ 7041715 w 12192000"/>
              <a:gd name="connsiteY81" fmla="*/ 469732 h 5003808"/>
              <a:gd name="connsiteX82" fmla="*/ 7048103 w 12192000"/>
              <a:gd name="connsiteY82" fmla="*/ 468222 h 5003808"/>
              <a:gd name="connsiteX83" fmla="*/ 7057490 w 12192000"/>
              <a:gd name="connsiteY83" fmla="*/ 467747 h 5003808"/>
              <a:gd name="connsiteX84" fmla="*/ 7057730 w 12192000"/>
              <a:gd name="connsiteY84" fmla="*/ 467995 h 5003808"/>
              <a:gd name="connsiteX85" fmla="*/ 7066511 w 12192000"/>
              <a:gd name="connsiteY85" fmla="*/ 467044 h 5003808"/>
              <a:gd name="connsiteX86" fmla="*/ 7109401 w 12192000"/>
              <a:gd name="connsiteY86" fmla="*/ 459098 h 5003808"/>
              <a:gd name="connsiteX87" fmla="*/ 7166830 w 12192000"/>
              <a:gd name="connsiteY87" fmla="*/ 480867 h 5003808"/>
              <a:gd name="connsiteX88" fmla="*/ 7190442 w 12192000"/>
              <a:gd name="connsiteY88" fmla="*/ 483920 h 5003808"/>
              <a:gd name="connsiteX89" fmla="*/ 7203083 w 12192000"/>
              <a:gd name="connsiteY89" fmla="*/ 486936 h 5003808"/>
              <a:gd name="connsiteX90" fmla="*/ 7203894 w 12192000"/>
              <a:gd name="connsiteY90" fmla="*/ 488020 h 5003808"/>
              <a:gd name="connsiteX91" fmla="*/ 7245004 w 12192000"/>
              <a:gd name="connsiteY91" fmla="*/ 480274 h 5003808"/>
              <a:gd name="connsiteX92" fmla="*/ 7250514 w 12192000"/>
              <a:gd name="connsiteY92" fmla="*/ 481336 h 5003808"/>
              <a:gd name="connsiteX93" fmla="*/ 7277246 w 12192000"/>
              <a:gd name="connsiteY93" fmla="*/ 473612 h 5003808"/>
              <a:gd name="connsiteX94" fmla="*/ 7291092 w 12192000"/>
              <a:gd name="connsiteY94" fmla="*/ 471047 h 5003808"/>
              <a:gd name="connsiteX95" fmla="*/ 7294933 w 12192000"/>
              <a:gd name="connsiteY95" fmla="*/ 467379 h 5003808"/>
              <a:gd name="connsiteX96" fmla="*/ 7315408 w 12192000"/>
              <a:gd name="connsiteY96" fmla="*/ 465090 h 5003808"/>
              <a:gd name="connsiteX97" fmla="*/ 7317786 w 12192000"/>
              <a:gd name="connsiteY97" fmla="*/ 465936 h 5003808"/>
              <a:gd name="connsiteX98" fmla="*/ 7334572 w 12192000"/>
              <a:gd name="connsiteY98" fmla="*/ 459918 h 5003808"/>
              <a:gd name="connsiteX99" fmla="*/ 7348520 w 12192000"/>
              <a:gd name="connsiteY99" fmla="*/ 449880 h 5003808"/>
              <a:gd name="connsiteX100" fmla="*/ 7522997 w 12192000"/>
              <a:gd name="connsiteY100" fmla="*/ 446039 h 5003808"/>
              <a:gd name="connsiteX101" fmla="*/ 7686985 w 12192000"/>
              <a:gd name="connsiteY101" fmla="*/ 423635 h 5003808"/>
              <a:gd name="connsiteX102" fmla="*/ 7854068 w 12192000"/>
              <a:gd name="connsiteY102" fmla="*/ 413604 h 5003808"/>
              <a:gd name="connsiteX103" fmla="*/ 8034165 w 12192000"/>
              <a:gd name="connsiteY103" fmla="*/ 395529 h 5003808"/>
              <a:gd name="connsiteX104" fmla="*/ 8094381 w 12192000"/>
              <a:gd name="connsiteY104" fmla="*/ 399548 h 5003808"/>
              <a:gd name="connsiteX105" fmla="*/ 8146898 w 12192000"/>
              <a:gd name="connsiteY105" fmla="*/ 382388 h 5003808"/>
              <a:gd name="connsiteX106" fmla="*/ 8168993 w 12192000"/>
              <a:gd name="connsiteY106" fmla="*/ 388660 h 5003808"/>
              <a:gd name="connsiteX107" fmla="*/ 8172809 w 12192000"/>
              <a:gd name="connsiteY107" fmla="*/ 389967 h 5003808"/>
              <a:gd name="connsiteX108" fmla="*/ 8187962 w 12192000"/>
              <a:gd name="connsiteY108" fmla="*/ 390263 h 5003808"/>
              <a:gd name="connsiteX109" fmla="*/ 8192382 w 12192000"/>
              <a:gd name="connsiteY109" fmla="*/ 396522 h 5003808"/>
              <a:gd name="connsiteX110" fmla="*/ 8375192 w 12192000"/>
              <a:gd name="connsiteY110" fmla="*/ 387709 h 5003808"/>
              <a:gd name="connsiteX111" fmla="*/ 8454377 w 12192000"/>
              <a:gd name="connsiteY111" fmla="*/ 384161 h 5003808"/>
              <a:gd name="connsiteX112" fmla="*/ 8484740 w 12192000"/>
              <a:gd name="connsiteY112" fmla="*/ 388989 h 5003808"/>
              <a:gd name="connsiteX113" fmla="*/ 8601673 w 12192000"/>
              <a:gd name="connsiteY113" fmla="*/ 400931 h 5003808"/>
              <a:gd name="connsiteX114" fmla="*/ 8701676 w 12192000"/>
              <a:gd name="connsiteY114" fmla="*/ 405181 h 5003808"/>
              <a:gd name="connsiteX115" fmla="*/ 8773288 w 12192000"/>
              <a:gd name="connsiteY115" fmla="*/ 381907 h 5003808"/>
              <a:gd name="connsiteX116" fmla="*/ 8779909 w 12192000"/>
              <a:gd name="connsiteY116" fmla="*/ 386276 h 5003808"/>
              <a:gd name="connsiteX117" fmla="*/ 8829932 w 12192000"/>
              <a:gd name="connsiteY117" fmla="*/ 383073 h 5003808"/>
              <a:gd name="connsiteX118" fmla="*/ 9003386 w 12192000"/>
              <a:gd name="connsiteY118" fmla="*/ 340072 h 5003808"/>
              <a:gd name="connsiteX119" fmla="*/ 9101185 w 12192000"/>
              <a:gd name="connsiteY119" fmla="*/ 334692 h 5003808"/>
              <a:gd name="connsiteX120" fmla="*/ 9136185 w 12192000"/>
              <a:gd name="connsiteY120" fmla="*/ 337908 h 5003808"/>
              <a:gd name="connsiteX121" fmla="*/ 9194801 w 12192000"/>
              <a:gd name="connsiteY121" fmla="*/ 342979 h 5003808"/>
              <a:gd name="connsiteX122" fmla="*/ 9239316 w 12192000"/>
              <a:gd name="connsiteY122" fmla="*/ 359388 h 5003808"/>
              <a:gd name="connsiteX123" fmla="*/ 9288052 w 12192000"/>
              <a:gd name="connsiteY123" fmla="*/ 358626 h 5003808"/>
              <a:gd name="connsiteX124" fmla="*/ 9298465 w 12192000"/>
              <a:gd name="connsiteY124" fmla="*/ 342126 h 5003808"/>
              <a:gd name="connsiteX125" fmla="*/ 9350892 w 12192000"/>
              <a:gd name="connsiteY125" fmla="*/ 346608 h 5003808"/>
              <a:gd name="connsiteX126" fmla="*/ 9430522 w 12192000"/>
              <a:gd name="connsiteY126" fmla="*/ 355198 h 5003808"/>
              <a:gd name="connsiteX127" fmla="*/ 9476215 w 12192000"/>
              <a:gd name="connsiteY127" fmla="*/ 355937 h 5003808"/>
              <a:gd name="connsiteX128" fmla="*/ 9601276 w 12192000"/>
              <a:gd name="connsiteY128" fmla="*/ 362534 h 5003808"/>
              <a:gd name="connsiteX129" fmla="*/ 9726733 w 12192000"/>
              <a:gd name="connsiteY129" fmla="*/ 372631 h 5003808"/>
              <a:gd name="connsiteX130" fmla="*/ 9802144 w 12192000"/>
              <a:gd name="connsiteY130" fmla="*/ 398309 h 5003808"/>
              <a:gd name="connsiteX131" fmla="*/ 9905153 w 12192000"/>
              <a:gd name="connsiteY131" fmla="*/ 404480 h 5003808"/>
              <a:gd name="connsiteX132" fmla="*/ 9922553 w 12192000"/>
              <a:gd name="connsiteY132" fmla="*/ 408399 h 5003808"/>
              <a:gd name="connsiteX133" fmla="*/ 10044658 w 12192000"/>
              <a:gd name="connsiteY133" fmla="*/ 421907 h 5003808"/>
              <a:gd name="connsiteX134" fmla="*/ 10184585 w 12192000"/>
              <a:gd name="connsiteY134" fmla="*/ 410968 h 5003808"/>
              <a:gd name="connsiteX135" fmla="*/ 10366435 w 12192000"/>
              <a:gd name="connsiteY135" fmla="*/ 466258 h 5003808"/>
              <a:gd name="connsiteX136" fmla="*/ 10688220 w 12192000"/>
              <a:gd name="connsiteY136" fmla="*/ 546088 h 5003808"/>
              <a:gd name="connsiteX137" fmla="*/ 11026690 w 12192000"/>
              <a:gd name="connsiteY137" fmla="*/ 554511 h 5003808"/>
              <a:gd name="connsiteX138" fmla="*/ 11113779 w 12192000"/>
              <a:gd name="connsiteY138" fmla="*/ 537698 h 5003808"/>
              <a:gd name="connsiteX139" fmla="*/ 11369556 w 12192000"/>
              <a:gd name="connsiteY139" fmla="*/ 495549 h 5003808"/>
              <a:gd name="connsiteX140" fmla="*/ 11623342 w 12192000"/>
              <a:gd name="connsiteY140" fmla="*/ 392258 h 5003808"/>
              <a:gd name="connsiteX141" fmla="*/ 11786511 w 12192000"/>
              <a:gd name="connsiteY141" fmla="*/ 362220 h 5003808"/>
              <a:gd name="connsiteX142" fmla="*/ 11862577 w 12192000"/>
              <a:gd name="connsiteY142" fmla="*/ 334379 h 5003808"/>
              <a:gd name="connsiteX143" fmla="*/ 11916612 w 12192000"/>
              <a:gd name="connsiteY143" fmla="*/ 327640 h 5003808"/>
              <a:gd name="connsiteX144" fmla="*/ 11948830 w 12192000"/>
              <a:gd name="connsiteY144" fmla="*/ 321892 h 5003808"/>
              <a:gd name="connsiteX145" fmla="*/ 12001583 w 12192000"/>
              <a:gd name="connsiteY145" fmla="*/ 283473 h 5003808"/>
              <a:gd name="connsiteX146" fmla="*/ 12174977 w 12192000"/>
              <a:gd name="connsiteY146" fmla="*/ 268482 h 5003808"/>
              <a:gd name="connsiteX147" fmla="*/ 12192000 w 12192000"/>
              <a:gd name="connsiteY147" fmla="*/ 260379 h 5003808"/>
              <a:gd name="connsiteX148" fmla="*/ 12192000 w 12192000"/>
              <a:gd name="connsiteY148" fmla="*/ 5003808 h 5003808"/>
              <a:gd name="connsiteX149" fmla="*/ 0 w 12192000"/>
              <a:gd name="connsiteY149" fmla="*/ 5003808 h 5003808"/>
              <a:gd name="connsiteX150" fmla="*/ 0 w 12192000"/>
              <a:gd name="connsiteY150" fmla="*/ 621279 h 5003808"/>
              <a:gd name="connsiteX151" fmla="*/ 11075 w 12192000"/>
              <a:gd name="connsiteY151" fmla="*/ 619008 h 5003808"/>
              <a:gd name="connsiteX152" fmla="*/ 44061 w 12192000"/>
              <a:gd name="connsiteY152" fmla="*/ 612426 h 5003808"/>
              <a:gd name="connsiteX153" fmla="*/ 136694 w 12192000"/>
              <a:gd name="connsiteY153" fmla="*/ 560245 h 5003808"/>
              <a:gd name="connsiteX154" fmla="*/ 170342 w 12192000"/>
              <a:gd name="connsiteY154" fmla="*/ 554907 h 5003808"/>
              <a:gd name="connsiteX155" fmla="*/ 168955 w 12192000"/>
              <a:gd name="connsiteY155" fmla="*/ 545994 h 5003808"/>
              <a:gd name="connsiteX156" fmla="*/ 181474 w 12192000"/>
              <a:gd name="connsiteY156" fmla="*/ 545111 h 5003808"/>
              <a:gd name="connsiteX157" fmla="*/ 209440 w 12192000"/>
              <a:gd name="connsiteY157" fmla="*/ 544391 h 5003808"/>
              <a:gd name="connsiteX158" fmla="*/ 293152 w 12192000"/>
              <a:gd name="connsiteY158" fmla="*/ 540406 h 5003808"/>
              <a:gd name="connsiteX159" fmla="*/ 315693 w 12192000"/>
              <a:gd name="connsiteY159" fmla="*/ 522860 h 5003808"/>
              <a:gd name="connsiteX160" fmla="*/ 337305 w 12192000"/>
              <a:gd name="connsiteY160" fmla="*/ 522202 h 5003808"/>
              <a:gd name="connsiteX161" fmla="*/ 462252 w 12192000"/>
              <a:gd name="connsiteY161" fmla="*/ 496981 h 5003808"/>
              <a:gd name="connsiteX162" fmla="*/ 479457 w 12192000"/>
              <a:gd name="connsiteY162" fmla="*/ 494953 h 5003808"/>
              <a:gd name="connsiteX163" fmla="*/ 488653 w 12192000"/>
              <a:gd name="connsiteY163" fmla="*/ 487087 h 5003808"/>
              <a:gd name="connsiteX164" fmla="*/ 522053 w 12192000"/>
              <a:gd name="connsiteY164" fmla="*/ 484955 h 5003808"/>
              <a:gd name="connsiteX165" fmla="*/ 523520 w 12192000"/>
              <a:gd name="connsiteY165" fmla="*/ 480543 h 5003808"/>
              <a:gd name="connsiteX166" fmla="*/ 632714 w 12192000"/>
              <a:gd name="connsiteY166" fmla="*/ 440931 h 5003808"/>
              <a:gd name="connsiteX167" fmla="*/ 651426 w 12192000"/>
              <a:gd name="connsiteY167" fmla="*/ 434374 h 5003808"/>
              <a:gd name="connsiteX168" fmla="*/ 667724 w 12192000"/>
              <a:gd name="connsiteY168" fmla="*/ 435968 h 5003808"/>
              <a:gd name="connsiteX169" fmla="*/ 757679 w 12192000"/>
              <a:gd name="connsiteY169" fmla="*/ 428975 h 5003808"/>
              <a:gd name="connsiteX170" fmla="*/ 779159 w 12192000"/>
              <a:gd name="connsiteY170" fmla="*/ 431889 h 5003808"/>
              <a:gd name="connsiteX171" fmla="*/ 788293 w 12192000"/>
              <a:gd name="connsiteY171" fmla="*/ 438693 h 5003808"/>
              <a:gd name="connsiteX172" fmla="*/ 822923 w 12192000"/>
              <a:gd name="connsiteY172" fmla="*/ 424904 h 5003808"/>
              <a:gd name="connsiteX173" fmla="*/ 876559 w 12192000"/>
              <a:gd name="connsiteY173" fmla="*/ 414918 h 5003808"/>
              <a:gd name="connsiteX174" fmla="*/ 902011 w 12192000"/>
              <a:gd name="connsiteY174" fmla="*/ 407948 h 5003808"/>
              <a:gd name="connsiteX175" fmla="*/ 922715 w 12192000"/>
              <a:gd name="connsiteY175" fmla="*/ 411529 h 5003808"/>
              <a:gd name="connsiteX176" fmla="*/ 1040139 w 12192000"/>
              <a:gd name="connsiteY176" fmla="*/ 410420 h 5003808"/>
              <a:gd name="connsiteX177" fmla="*/ 1067251 w 12192000"/>
              <a:gd name="connsiteY177" fmla="*/ 416214 h 5003808"/>
              <a:gd name="connsiteX178" fmla="*/ 1080272 w 12192000"/>
              <a:gd name="connsiteY178" fmla="*/ 428499 h 5003808"/>
              <a:gd name="connsiteX179" fmla="*/ 1090219 w 12192000"/>
              <a:gd name="connsiteY179" fmla="*/ 423856 h 5003808"/>
              <a:gd name="connsiteX180" fmla="*/ 1161226 w 12192000"/>
              <a:gd name="connsiteY180" fmla="*/ 422134 h 5003808"/>
              <a:gd name="connsiteX181" fmla="*/ 1207525 w 12192000"/>
              <a:gd name="connsiteY181" fmla="*/ 419869 h 5003808"/>
              <a:gd name="connsiteX182" fmla="*/ 1210030 w 12192000"/>
              <a:gd name="connsiteY182" fmla="*/ 402635 h 5003808"/>
              <a:gd name="connsiteX183" fmla="*/ 1251170 w 12192000"/>
              <a:gd name="connsiteY183" fmla="*/ 395772 h 5003808"/>
              <a:gd name="connsiteX184" fmla="*/ 1295331 w 12192000"/>
              <a:gd name="connsiteY184" fmla="*/ 406012 h 5003808"/>
              <a:gd name="connsiteX185" fmla="*/ 1347118 w 12192000"/>
              <a:gd name="connsiteY185" fmla="*/ 403534 h 5003808"/>
              <a:gd name="connsiteX186" fmla="*/ 1378108 w 12192000"/>
              <a:gd name="connsiteY186" fmla="*/ 402240 h 5003808"/>
              <a:gd name="connsiteX187" fmla="*/ 1459192 w 12192000"/>
              <a:gd name="connsiteY187" fmla="*/ 384749 h 5003808"/>
              <a:gd name="connsiteX188" fmla="*/ 1590120 w 12192000"/>
              <a:gd name="connsiteY188" fmla="*/ 321438 h 5003808"/>
              <a:gd name="connsiteX189" fmla="*/ 1631417 w 12192000"/>
              <a:gd name="connsiteY189" fmla="*/ 312057 h 5003808"/>
              <a:gd name="connsiteX190" fmla="*/ 1638727 w 12192000"/>
              <a:gd name="connsiteY190" fmla="*/ 315440 h 5003808"/>
              <a:gd name="connsiteX191" fmla="*/ 1844438 w 12192000"/>
              <a:gd name="connsiteY191" fmla="*/ 275134 h 5003808"/>
              <a:gd name="connsiteX192" fmla="*/ 1881324 w 12192000"/>
              <a:gd name="connsiteY192" fmla="*/ 272327 h 5003808"/>
              <a:gd name="connsiteX193" fmla="*/ 1908999 w 12192000"/>
              <a:gd name="connsiteY193" fmla="*/ 273168 h 5003808"/>
              <a:gd name="connsiteX194" fmla="*/ 1974956 w 12192000"/>
              <a:gd name="connsiteY194" fmla="*/ 259788 h 5003808"/>
              <a:gd name="connsiteX195" fmla="*/ 2082409 w 12192000"/>
              <a:gd name="connsiteY195" fmla="*/ 231120 h 5003808"/>
              <a:gd name="connsiteX196" fmla="*/ 2105639 w 12192000"/>
              <a:gd name="connsiteY196" fmla="*/ 226478 h 5003808"/>
              <a:gd name="connsiteX197" fmla="*/ 2126992 w 12192000"/>
              <a:gd name="connsiteY197" fmla="*/ 228298 h 5003808"/>
              <a:gd name="connsiteX198" fmla="*/ 2133154 w 12192000"/>
              <a:gd name="connsiteY198" fmla="*/ 233782 h 5003808"/>
              <a:gd name="connsiteX199" fmla="*/ 2146154 w 12192000"/>
              <a:gd name="connsiteY199" fmla="*/ 232162 h 5003808"/>
              <a:gd name="connsiteX200" fmla="*/ 2149901 w 12192000"/>
              <a:gd name="connsiteY200" fmla="*/ 232946 h 5003808"/>
              <a:gd name="connsiteX201" fmla="*/ 2171100 w 12192000"/>
              <a:gd name="connsiteY201" fmla="*/ 236219 h 5003808"/>
              <a:gd name="connsiteX202" fmla="*/ 2209148 w 12192000"/>
              <a:gd name="connsiteY202" fmla="*/ 213055 h 5003808"/>
              <a:gd name="connsiteX203" fmla="*/ 2261889 w 12192000"/>
              <a:gd name="connsiteY203" fmla="*/ 209362 h 5003808"/>
              <a:gd name="connsiteX204" fmla="*/ 2452315 w 12192000"/>
              <a:gd name="connsiteY204" fmla="*/ 156729 h 5003808"/>
              <a:gd name="connsiteX205" fmla="*/ 2487710 w 12192000"/>
              <a:gd name="connsiteY205" fmla="*/ 173097 h 5003808"/>
              <a:gd name="connsiteX206" fmla="*/ 2567870 w 12192000"/>
              <a:gd name="connsiteY206" fmla="*/ 160252 h 5003808"/>
              <a:gd name="connsiteX207" fmla="*/ 2677053 w 12192000"/>
              <a:gd name="connsiteY207" fmla="*/ 96343 h 5003808"/>
              <a:gd name="connsiteX208" fmla="*/ 2823914 w 12192000"/>
              <a:gd name="connsiteY208" fmla="*/ 70697 h 5003808"/>
              <a:gd name="connsiteX209" fmla="*/ 2831912 w 12192000"/>
              <a:gd name="connsiteY209" fmla="*/ 59256 h 5003808"/>
              <a:gd name="connsiteX210" fmla="*/ 2843870 w 12192000"/>
              <a:gd name="connsiteY210" fmla="*/ 51337 h 5003808"/>
              <a:gd name="connsiteX211" fmla="*/ 2846217 w 12192000"/>
              <a:gd name="connsiteY211" fmla="*/ 51855 h 5003808"/>
              <a:gd name="connsiteX212" fmla="*/ 2862745 w 12192000"/>
              <a:gd name="connsiteY212" fmla="*/ 47072 h 5003808"/>
              <a:gd name="connsiteX213" fmla="*/ 2864596 w 12192000"/>
              <a:gd name="connsiteY213" fmla="*/ 43048 h 5003808"/>
              <a:gd name="connsiteX214" fmla="*/ 2875381 w 12192000"/>
              <a:gd name="connsiteY214" fmla="*/ 38833 h 5003808"/>
              <a:gd name="connsiteX215" fmla="*/ 2895139 w 12192000"/>
              <a:gd name="connsiteY215" fmla="*/ 28016 h 5003808"/>
              <a:gd name="connsiteX216" fmla="*/ 2900232 w 12192000"/>
              <a:gd name="connsiteY216" fmla="*/ 28348 h 5003808"/>
              <a:gd name="connsiteX217" fmla="*/ 2932205 w 12192000"/>
              <a:gd name="connsiteY217" fmla="*/ 15703 h 5003808"/>
              <a:gd name="connsiteX218" fmla="*/ 2933310 w 12192000"/>
              <a:gd name="connsiteY218" fmla="*/ 16646 h 5003808"/>
              <a:gd name="connsiteX219" fmla="*/ 2945218 w 12192000"/>
              <a:gd name="connsiteY219" fmla="*/ 17971 h 5003808"/>
              <a:gd name="connsiteX220" fmla="*/ 2966465 w 12192000"/>
              <a:gd name="connsiteY220" fmla="*/ 17947 h 5003808"/>
              <a:gd name="connsiteX221" fmla="*/ 3023668 w 12192000"/>
              <a:gd name="connsiteY221" fmla="*/ 31735 h 5003808"/>
              <a:gd name="connsiteX222" fmla="*/ 3057077 w 12192000"/>
              <a:gd name="connsiteY222" fmla="*/ 18675 h 5003808"/>
              <a:gd name="connsiteX223" fmla="*/ 3151915 w 12192000"/>
              <a:gd name="connsiteY223" fmla="*/ 15073 h 5003808"/>
              <a:gd name="connsiteX224" fmla="*/ 3251671 w 12192000"/>
              <a:gd name="connsiteY224" fmla="*/ 35405 h 5003808"/>
              <a:gd name="connsiteX225" fmla="*/ 3351400 w 12192000"/>
              <a:gd name="connsiteY225" fmla="*/ 36517 h 5003808"/>
              <a:gd name="connsiteX226" fmla="*/ 3387481 w 12192000"/>
              <a:gd name="connsiteY226" fmla="*/ 35273 h 5003808"/>
              <a:gd name="connsiteX227" fmla="*/ 3451923 w 12192000"/>
              <a:gd name="connsiteY227" fmla="*/ 40312 h 5003808"/>
              <a:gd name="connsiteX228" fmla="*/ 3481520 w 12192000"/>
              <a:gd name="connsiteY228" fmla="*/ 47117 h 5003808"/>
              <a:gd name="connsiteX229" fmla="*/ 3482804 w 12192000"/>
              <a:gd name="connsiteY229" fmla="*/ 46642 h 5003808"/>
              <a:gd name="connsiteX230" fmla="*/ 3485495 w 12192000"/>
              <a:gd name="connsiteY230" fmla="*/ 49751 h 5003808"/>
              <a:gd name="connsiteX231" fmla="*/ 3490972 w 12192000"/>
              <a:gd name="connsiteY231" fmla="*/ 51116 h 5003808"/>
              <a:gd name="connsiteX232" fmla="*/ 3505835 w 12192000"/>
              <a:gd name="connsiteY232" fmla="*/ 49907 h 5003808"/>
              <a:gd name="connsiteX233" fmla="*/ 3511410 w 12192000"/>
              <a:gd name="connsiteY233" fmla="*/ 48638 h 5003808"/>
              <a:gd name="connsiteX234" fmla="*/ 3519598 w 12192000"/>
              <a:gd name="connsiteY234" fmla="*/ 48513 h 5003808"/>
              <a:gd name="connsiteX235" fmla="*/ 3519807 w 12192000"/>
              <a:gd name="connsiteY235" fmla="*/ 48768 h 5003808"/>
              <a:gd name="connsiteX236" fmla="*/ 3527466 w 12192000"/>
              <a:gd name="connsiteY236" fmla="*/ 48146 h 5003808"/>
              <a:gd name="connsiteX237" fmla="*/ 3564889 w 12192000"/>
              <a:gd name="connsiteY237" fmla="*/ 41820 h 5003808"/>
              <a:gd name="connsiteX238" fmla="*/ 3614922 w 12192000"/>
              <a:gd name="connsiteY238" fmla="*/ 65634 h 5003808"/>
              <a:gd name="connsiteX239" fmla="*/ 3635506 w 12192000"/>
              <a:gd name="connsiteY239" fmla="*/ 69548 h 5003808"/>
              <a:gd name="connsiteX240" fmla="*/ 3646525 w 12192000"/>
              <a:gd name="connsiteY240" fmla="*/ 73023 h 5003808"/>
              <a:gd name="connsiteX241" fmla="*/ 3647224 w 12192000"/>
              <a:gd name="connsiteY241" fmla="*/ 74133 h 5003808"/>
              <a:gd name="connsiteX242" fmla="*/ 3683100 w 12192000"/>
              <a:gd name="connsiteY242" fmla="*/ 67939 h 5003808"/>
              <a:gd name="connsiteX243" fmla="*/ 3687901 w 12192000"/>
              <a:gd name="connsiteY243" fmla="*/ 69202 h 5003808"/>
              <a:gd name="connsiteX244" fmla="*/ 3711234 w 12192000"/>
              <a:gd name="connsiteY244" fmla="*/ 62495 h 5003808"/>
              <a:gd name="connsiteX245" fmla="*/ 3723318 w 12192000"/>
              <a:gd name="connsiteY245" fmla="*/ 60455 h 5003808"/>
              <a:gd name="connsiteX246" fmla="*/ 3726677 w 12192000"/>
              <a:gd name="connsiteY246" fmla="*/ 56942 h 5003808"/>
              <a:gd name="connsiteX247" fmla="*/ 3744535 w 12192000"/>
              <a:gd name="connsiteY247" fmla="*/ 55420 h 5003808"/>
              <a:gd name="connsiteX248" fmla="*/ 3746608 w 12192000"/>
              <a:gd name="connsiteY248" fmla="*/ 56352 h 5003808"/>
              <a:gd name="connsiteX249" fmla="*/ 3761262 w 12192000"/>
              <a:gd name="connsiteY249" fmla="*/ 50977 h 5003808"/>
              <a:gd name="connsiteX250" fmla="*/ 3773451 w 12192000"/>
              <a:gd name="connsiteY250" fmla="*/ 41496 h 5003808"/>
              <a:gd name="connsiteX251" fmla="*/ 3925626 w 12192000"/>
              <a:gd name="connsiteY251" fmla="*/ 44131 h 5003808"/>
              <a:gd name="connsiteX252" fmla="*/ 4056184 w 12192000"/>
              <a:gd name="connsiteY252" fmla="*/ 3115 h 5003808"/>
              <a:gd name="connsiteX0" fmla="*/ 4056184 w 12192000"/>
              <a:gd name="connsiteY0" fmla="*/ 3115 h 5003808"/>
              <a:gd name="connsiteX1" fmla="*/ 4138795 w 12192000"/>
              <a:gd name="connsiteY1" fmla="*/ 5658 h 5003808"/>
              <a:gd name="connsiteX2" fmla="*/ 4166706 w 12192000"/>
              <a:gd name="connsiteY2" fmla="*/ 27903 h 5003808"/>
              <a:gd name="connsiteX3" fmla="*/ 4371550 w 12192000"/>
              <a:gd name="connsiteY3" fmla="*/ 12746 h 5003808"/>
              <a:gd name="connsiteX4" fmla="*/ 4424056 w 12192000"/>
              <a:gd name="connsiteY4" fmla="*/ 18981 h 5003808"/>
              <a:gd name="connsiteX5" fmla="*/ 4469897 w 12192000"/>
              <a:gd name="connsiteY5" fmla="*/ 3830 h 5003808"/>
              <a:gd name="connsiteX6" fmla="*/ 4489151 w 12192000"/>
              <a:gd name="connsiteY6" fmla="*/ 10897 h 5003808"/>
              <a:gd name="connsiteX7" fmla="*/ 4492479 w 12192000"/>
              <a:gd name="connsiteY7" fmla="*/ 12342 h 5003808"/>
              <a:gd name="connsiteX8" fmla="*/ 4505693 w 12192000"/>
              <a:gd name="connsiteY8" fmla="*/ 13196 h 5003808"/>
              <a:gd name="connsiteX9" fmla="*/ 4509529 w 12192000"/>
              <a:gd name="connsiteY9" fmla="*/ 19597 h 5003808"/>
              <a:gd name="connsiteX10" fmla="*/ 4529499 w 12192000"/>
              <a:gd name="connsiteY10" fmla="*/ 25299 h 5003808"/>
              <a:gd name="connsiteX11" fmla="*/ 4553795 w 12192000"/>
              <a:gd name="connsiteY11" fmla="*/ 25153 h 5003808"/>
              <a:gd name="connsiteX12" fmla="*/ 4640118 w 12192000"/>
              <a:gd name="connsiteY12" fmla="*/ 25311 h 5003808"/>
              <a:gd name="connsiteX13" fmla="*/ 4654127 w 12192000"/>
              <a:gd name="connsiteY13" fmla="*/ 21564 h 5003808"/>
              <a:gd name="connsiteX14" fmla="*/ 4700168 w 12192000"/>
              <a:gd name="connsiteY14" fmla="*/ 26565 h 5003808"/>
              <a:gd name="connsiteX15" fmla="*/ 4741127 w 12192000"/>
              <a:gd name="connsiteY15" fmla="*/ 27139 h 5003808"/>
              <a:gd name="connsiteX16" fmla="*/ 4767598 w 12192000"/>
              <a:gd name="connsiteY16" fmla="*/ 23884 h 5003808"/>
              <a:gd name="connsiteX17" fmla="*/ 4774592 w 12192000"/>
              <a:gd name="connsiteY17" fmla="*/ 26061 h 5003808"/>
              <a:gd name="connsiteX18" fmla="*/ 4801328 w 12192000"/>
              <a:gd name="connsiteY18" fmla="*/ 27066 h 5003808"/>
              <a:gd name="connsiteX19" fmla="*/ 4814870 w 12192000"/>
              <a:gd name="connsiteY19" fmla="*/ 23409 h 5003808"/>
              <a:gd name="connsiteX20" fmla="*/ 4828440 w 12192000"/>
              <a:gd name="connsiteY20" fmla="*/ 31027 h 5003808"/>
              <a:gd name="connsiteX21" fmla="*/ 4831826 w 12192000"/>
              <a:gd name="connsiteY21" fmla="*/ 36730 h 5003808"/>
              <a:gd name="connsiteX22" fmla="*/ 4850785 w 12192000"/>
              <a:gd name="connsiteY22" fmla="*/ 33802 h 5003808"/>
              <a:gd name="connsiteX23" fmla="*/ 4866468 w 12192000"/>
              <a:gd name="connsiteY23" fmla="*/ 39151 h 5003808"/>
              <a:gd name="connsiteX24" fmla="*/ 4879983 w 12192000"/>
              <a:gd name="connsiteY24" fmla="*/ 35227 h 5003808"/>
              <a:gd name="connsiteX25" fmla="*/ 4885635 w 12192000"/>
              <a:gd name="connsiteY25" fmla="*/ 35954 h 5003808"/>
              <a:gd name="connsiteX26" fmla="*/ 4899698 w 12192000"/>
              <a:gd name="connsiteY26" fmla="*/ 38488 h 5003808"/>
              <a:gd name="connsiteX27" fmla="*/ 4923986 w 12192000"/>
              <a:gd name="connsiteY27" fmla="*/ 44244 h 5003808"/>
              <a:gd name="connsiteX28" fmla="*/ 4931544 w 12192000"/>
              <a:gd name="connsiteY28" fmla="*/ 44970 h 5003808"/>
              <a:gd name="connsiteX29" fmla="*/ 4948135 w 12192000"/>
              <a:gd name="connsiteY29" fmla="*/ 54141 h 5003808"/>
              <a:gd name="connsiteX30" fmla="*/ 4980068 w 12192000"/>
              <a:gd name="connsiteY30" fmla="*/ 61664 h 5003808"/>
              <a:gd name="connsiteX31" fmla="*/ 5036541 w 12192000"/>
              <a:gd name="connsiteY31" fmla="*/ 88905 h 5003808"/>
              <a:gd name="connsiteX32" fmla="*/ 5069678 w 12192000"/>
              <a:gd name="connsiteY32" fmla="*/ 101791 h 5003808"/>
              <a:gd name="connsiteX33" fmla="*/ 5092160 w 12192000"/>
              <a:gd name="connsiteY33" fmla="*/ 113815 h 5003808"/>
              <a:gd name="connsiteX34" fmla="*/ 5158166 w 12192000"/>
              <a:gd name="connsiteY34" fmla="*/ 130180 h 5003808"/>
              <a:gd name="connsiteX35" fmla="*/ 5271252 w 12192000"/>
              <a:gd name="connsiteY35" fmla="*/ 151350 h 5003808"/>
              <a:gd name="connsiteX36" fmla="*/ 5294438 w 12192000"/>
              <a:gd name="connsiteY36" fmla="*/ 157168 h 5003808"/>
              <a:gd name="connsiteX37" fmla="*/ 5310840 w 12192000"/>
              <a:gd name="connsiteY37" fmla="*/ 167381 h 5003808"/>
              <a:gd name="connsiteX38" fmla="*/ 5311570 w 12192000"/>
              <a:gd name="connsiteY38" fmla="*/ 174293 h 5003808"/>
              <a:gd name="connsiteX39" fmla="*/ 5323756 w 12192000"/>
              <a:gd name="connsiteY39" fmla="*/ 178330 h 5003808"/>
              <a:gd name="connsiteX40" fmla="*/ 5326259 w 12192000"/>
              <a:gd name="connsiteY40" fmla="*/ 180492 h 5003808"/>
              <a:gd name="connsiteX41" fmla="*/ 5341357 w 12192000"/>
              <a:gd name="connsiteY41" fmla="*/ 191805 h 5003808"/>
              <a:gd name="connsiteX42" fmla="*/ 5391908 w 12192000"/>
              <a:gd name="connsiteY42" fmla="*/ 188903 h 5003808"/>
              <a:gd name="connsiteX43" fmla="*/ 5439031 w 12192000"/>
              <a:gd name="connsiteY43" fmla="*/ 207587 h 5003808"/>
              <a:gd name="connsiteX44" fmla="*/ 5640913 w 12192000"/>
              <a:gd name="connsiteY44" fmla="*/ 243640 h 5003808"/>
              <a:gd name="connsiteX45" fmla="*/ 5877770 w 12192000"/>
              <a:gd name="connsiteY45" fmla="*/ 287577 h 5003808"/>
              <a:gd name="connsiteX46" fmla="*/ 5989615 w 12192000"/>
              <a:gd name="connsiteY46" fmla="*/ 310275 h 5003808"/>
              <a:gd name="connsiteX47" fmla="*/ 5996857 w 12192000"/>
              <a:gd name="connsiteY47" fmla="*/ 314161 h 5003808"/>
              <a:gd name="connsiteX48" fmla="*/ 6037387 w 12192000"/>
              <a:gd name="connsiteY48" fmla="*/ 303138 h 5003808"/>
              <a:gd name="connsiteX49" fmla="*/ 6113074 w 12192000"/>
              <a:gd name="connsiteY49" fmla="*/ 316457 h 5003808"/>
              <a:gd name="connsiteX50" fmla="*/ 6280929 w 12192000"/>
              <a:gd name="connsiteY50" fmla="*/ 341056 h 5003808"/>
              <a:gd name="connsiteX51" fmla="*/ 6298665 w 12192000"/>
              <a:gd name="connsiteY51" fmla="*/ 333543 h 5003808"/>
              <a:gd name="connsiteX52" fmla="*/ 6317326 w 12192000"/>
              <a:gd name="connsiteY52" fmla="*/ 330406 h 5003808"/>
              <a:gd name="connsiteX53" fmla="*/ 6319212 w 12192000"/>
              <a:gd name="connsiteY53" fmla="*/ 331616 h 5003808"/>
              <a:gd name="connsiteX54" fmla="*/ 6339724 w 12192000"/>
              <a:gd name="connsiteY54" fmla="*/ 332710 h 5003808"/>
              <a:gd name="connsiteX55" fmla="*/ 6345010 w 12192000"/>
              <a:gd name="connsiteY55" fmla="*/ 329760 h 5003808"/>
              <a:gd name="connsiteX56" fmla="*/ 6359332 w 12192000"/>
              <a:gd name="connsiteY56" fmla="*/ 329511 h 5003808"/>
              <a:gd name="connsiteX57" fmla="*/ 6388220 w 12192000"/>
              <a:gd name="connsiteY57" fmla="*/ 326326 h 5003808"/>
              <a:gd name="connsiteX58" fmla="*/ 6392994 w 12192000"/>
              <a:gd name="connsiteY58" fmla="*/ 328256 h 5003808"/>
              <a:gd name="connsiteX59" fmla="*/ 6435581 w 12192000"/>
              <a:gd name="connsiteY59" fmla="*/ 327387 h 5003808"/>
              <a:gd name="connsiteX60" fmla="*/ 6435870 w 12192000"/>
              <a:gd name="connsiteY60" fmla="*/ 328575 h 5003808"/>
              <a:gd name="connsiteX61" fmla="*/ 6446571 w 12192000"/>
              <a:gd name="connsiteY61" fmla="*/ 333569 h 5003808"/>
              <a:gd name="connsiteX62" fmla="*/ 6467701 w 12192000"/>
              <a:gd name="connsiteY62" fmla="*/ 340377 h 5003808"/>
              <a:gd name="connsiteX63" fmla="*/ 6512727 w 12192000"/>
              <a:gd name="connsiteY63" fmla="*/ 370917 h 5003808"/>
              <a:gd name="connsiteX64" fmla="*/ 6557094 w 12192000"/>
              <a:gd name="connsiteY64" fmla="*/ 370144 h 5003808"/>
              <a:gd name="connsiteX65" fmla="*/ 6565879 w 12192000"/>
              <a:gd name="connsiteY65" fmla="*/ 370642 h 5003808"/>
              <a:gd name="connsiteX66" fmla="*/ 6565997 w 12192000"/>
              <a:gd name="connsiteY66" fmla="*/ 370922 h 5003808"/>
              <a:gd name="connsiteX67" fmla="*/ 6575147 w 12192000"/>
              <a:gd name="connsiteY67" fmla="*/ 371986 h 5003808"/>
              <a:gd name="connsiteX68" fmla="*/ 6581899 w 12192000"/>
              <a:gd name="connsiteY68" fmla="*/ 371550 h 5003808"/>
              <a:gd name="connsiteX69" fmla="*/ 6598943 w 12192000"/>
              <a:gd name="connsiteY69" fmla="*/ 372518 h 5003808"/>
              <a:gd name="connsiteX70" fmla="*/ 6604421 w 12192000"/>
              <a:gd name="connsiteY70" fmla="*/ 374645 h 5003808"/>
              <a:gd name="connsiteX71" fmla="*/ 6606035 w 12192000"/>
              <a:gd name="connsiteY71" fmla="*/ 378077 h 5003808"/>
              <a:gd name="connsiteX72" fmla="*/ 6607669 w 12192000"/>
              <a:gd name="connsiteY72" fmla="*/ 377798 h 5003808"/>
              <a:gd name="connsiteX73" fmla="*/ 6637532 w 12192000"/>
              <a:gd name="connsiteY73" fmla="*/ 388737 h 5003808"/>
              <a:gd name="connsiteX74" fmla="*/ 6706880 w 12192000"/>
              <a:gd name="connsiteY74" fmla="*/ 402993 h 5003808"/>
              <a:gd name="connsiteX75" fmla="*/ 6747500 w 12192000"/>
              <a:gd name="connsiteY75" fmla="*/ 406998 h 5003808"/>
              <a:gd name="connsiteX76" fmla="*/ 6857783 w 12192000"/>
              <a:gd name="connsiteY76" fmla="*/ 422517 h 5003808"/>
              <a:gd name="connsiteX77" fmla="*/ 6967720 w 12192000"/>
              <a:gd name="connsiteY77" fmla="*/ 441551 h 5003808"/>
              <a:gd name="connsiteX78" fmla="*/ 7018394 w 12192000"/>
              <a:gd name="connsiteY78" fmla="*/ 470443 h 5003808"/>
              <a:gd name="connsiteX79" fmla="*/ 7024679 w 12192000"/>
              <a:gd name="connsiteY79" fmla="*/ 471580 h 5003808"/>
              <a:gd name="connsiteX80" fmla="*/ 7041715 w 12192000"/>
              <a:gd name="connsiteY80" fmla="*/ 469732 h 5003808"/>
              <a:gd name="connsiteX81" fmla="*/ 7048103 w 12192000"/>
              <a:gd name="connsiteY81" fmla="*/ 468222 h 5003808"/>
              <a:gd name="connsiteX82" fmla="*/ 7057490 w 12192000"/>
              <a:gd name="connsiteY82" fmla="*/ 467747 h 5003808"/>
              <a:gd name="connsiteX83" fmla="*/ 7057730 w 12192000"/>
              <a:gd name="connsiteY83" fmla="*/ 467995 h 5003808"/>
              <a:gd name="connsiteX84" fmla="*/ 7066511 w 12192000"/>
              <a:gd name="connsiteY84" fmla="*/ 467044 h 5003808"/>
              <a:gd name="connsiteX85" fmla="*/ 7109401 w 12192000"/>
              <a:gd name="connsiteY85" fmla="*/ 459098 h 5003808"/>
              <a:gd name="connsiteX86" fmla="*/ 7166830 w 12192000"/>
              <a:gd name="connsiteY86" fmla="*/ 480867 h 5003808"/>
              <a:gd name="connsiteX87" fmla="*/ 7190442 w 12192000"/>
              <a:gd name="connsiteY87" fmla="*/ 483920 h 5003808"/>
              <a:gd name="connsiteX88" fmla="*/ 7203083 w 12192000"/>
              <a:gd name="connsiteY88" fmla="*/ 486936 h 5003808"/>
              <a:gd name="connsiteX89" fmla="*/ 7203894 w 12192000"/>
              <a:gd name="connsiteY89" fmla="*/ 488020 h 5003808"/>
              <a:gd name="connsiteX90" fmla="*/ 7245004 w 12192000"/>
              <a:gd name="connsiteY90" fmla="*/ 480274 h 5003808"/>
              <a:gd name="connsiteX91" fmla="*/ 7250514 w 12192000"/>
              <a:gd name="connsiteY91" fmla="*/ 481336 h 5003808"/>
              <a:gd name="connsiteX92" fmla="*/ 7277246 w 12192000"/>
              <a:gd name="connsiteY92" fmla="*/ 473612 h 5003808"/>
              <a:gd name="connsiteX93" fmla="*/ 7291092 w 12192000"/>
              <a:gd name="connsiteY93" fmla="*/ 471047 h 5003808"/>
              <a:gd name="connsiteX94" fmla="*/ 7294933 w 12192000"/>
              <a:gd name="connsiteY94" fmla="*/ 467379 h 5003808"/>
              <a:gd name="connsiteX95" fmla="*/ 7315408 w 12192000"/>
              <a:gd name="connsiteY95" fmla="*/ 465090 h 5003808"/>
              <a:gd name="connsiteX96" fmla="*/ 7317786 w 12192000"/>
              <a:gd name="connsiteY96" fmla="*/ 465936 h 5003808"/>
              <a:gd name="connsiteX97" fmla="*/ 7334572 w 12192000"/>
              <a:gd name="connsiteY97" fmla="*/ 459918 h 5003808"/>
              <a:gd name="connsiteX98" fmla="*/ 7348520 w 12192000"/>
              <a:gd name="connsiteY98" fmla="*/ 449880 h 5003808"/>
              <a:gd name="connsiteX99" fmla="*/ 7522997 w 12192000"/>
              <a:gd name="connsiteY99" fmla="*/ 446039 h 5003808"/>
              <a:gd name="connsiteX100" fmla="*/ 7686985 w 12192000"/>
              <a:gd name="connsiteY100" fmla="*/ 423635 h 5003808"/>
              <a:gd name="connsiteX101" fmla="*/ 7854068 w 12192000"/>
              <a:gd name="connsiteY101" fmla="*/ 413604 h 5003808"/>
              <a:gd name="connsiteX102" fmla="*/ 8034165 w 12192000"/>
              <a:gd name="connsiteY102" fmla="*/ 395529 h 5003808"/>
              <a:gd name="connsiteX103" fmla="*/ 8094381 w 12192000"/>
              <a:gd name="connsiteY103" fmla="*/ 399548 h 5003808"/>
              <a:gd name="connsiteX104" fmla="*/ 8146898 w 12192000"/>
              <a:gd name="connsiteY104" fmla="*/ 382388 h 5003808"/>
              <a:gd name="connsiteX105" fmla="*/ 8168993 w 12192000"/>
              <a:gd name="connsiteY105" fmla="*/ 388660 h 5003808"/>
              <a:gd name="connsiteX106" fmla="*/ 8172809 w 12192000"/>
              <a:gd name="connsiteY106" fmla="*/ 389967 h 5003808"/>
              <a:gd name="connsiteX107" fmla="*/ 8187962 w 12192000"/>
              <a:gd name="connsiteY107" fmla="*/ 390263 h 5003808"/>
              <a:gd name="connsiteX108" fmla="*/ 8192382 w 12192000"/>
              <a:gd name="connsiteY108" fmla="*/ 396522 h 5003808"/>
              <a:gd name="connsiteX109" fmla="*/ 8375192 w 12192000"/>
              <a:gd name="connsiteY109" fmla="*/ 387709 h 5003808"/>
              <a:gd name="connsiteX110" fmla="*/ 8454377 w 12192000"/>
              <a:gd name="connsiteY110" fmla="*/ 384161 h 5003808"/>
              <a:gd name="connsiteX111" fmla="*/ 8484740 w 12192000"/>
              <a:gd name="connsiteY111" fmla="*/ 388989 h 5003808"/>
              <a:gd name="connsiteX112" fmla="*/ 8601673 w 12192000"/>
              <a:gd name="connsiteY112" fmla="*/ 400931 h 5003808"/>
              <a:gd name="connsiteX113" fmla="*/ 8701676 w 12192000"/>
              <a:gd name="connsiteY113" fmla="*/ 405181 h 5003808"/>
              <a:gd name="connsiteX114" fmla="*/ 8773288 w 12192000"/>
              <a:gd name="connsiteY114" fmla="*/ 381907 h 5003808"/>
              <a:gd name="connsiteX115" fmla="*/ 8779909 w 12192000"/>
              <a:gd name="connsiteY115" fmla="*/ 386276 h 5003808"/>
              <a:gd name="connsiteX116" fmla="*/ 8829932 w 12192000"/>
              <a:gd name="connsiteY116" fmla="*/ 383073 h 5003808"/>
              <a:gd name="connsiteX117" fmla="*/ 9003386 w 12192000"/>
              <a:gd name="connsiteY117" fmla="*/ 340072 h 5003808"/>
              <a:gd name="connsiteX118" fmla="*/ 9101185 w 12192000"/>
              <a:gd name="connsiteY118" fmla="*/ 334692 h 5003808"/>
              <a:gd name="connsiteX119" fmla="*/ 9136185 w 12192000"/>
              <a:gd name="connsiteY119" fmla="*/ 337908 h 5003808"/>
              <a:gd name="connsiteX120" fmla="*/ 9194801 w 12192000"/>
              <a:gd name="connsiteY120" fmla="*/ 342979 h 5003808"/>
              <a:gd name="connsiteX121" fmla="*/ 9239316 w 12192000"/>
              <a:gd name="connsiteY121" fmla="*/ 359388 h 5003808"/>
              <a:gd name="connsiteX122" fmla="*/ 9288052 w 12192000"/>
              <a:gd name="connsiteY122" fmla="*/ 358626 h 5003808"/>
              <a:gd name="connsiteX123" fmla="*/ 9298465 w 12192000"/>
              <a:gd name="connsiteY123" fmla="*/ 342126 h 5003808"/>
              <a:gd name="connsiteX124" fmla="*/ 9350892 w 12192000"/>
              <a:gd name="connsiteY124" fmla="*/ 346608 h 5003808"/>
              <a:gd name="connsiteX125" fmla="*/ 9430522 w 12192000"/>
              <a:gd name="connsiteY125" fmla="*/ 355198 h 5003808"/>
              <a:gd name="connsiteX126" fmla="*/ 9476215 w 12192000"/>
              <a:gd name="connsiteY126" fmla="*/ 355937 h 5003808"/>
              <a:gd name="connsiteX127" fmla="*/ 9601276 w 12192000"/>
              <a:gd name="connsiteY127" fmla="*/ 362534 h 5003808"/>
              <a:gd name="connsiteX128" fmla="*/ 9726733 w 12192000"/>
              <a:gd name="connsiteY128" fmla="*/ 372631 h 5003808"/>
              <a:gd name="connsiteX129" fmla="*/ 9802144 w 12192000"/>
              <a:gd name="connsiteY129" fmla="*/ 398309 h 5003808"/>
              <a:gd name="connsiteX130" fmla="*/ 9905153 w 12192000"/>
              <a:gd name="connsiteY130" fmla="*/ 404480 h 5003808"/>
              <a:gd name="connsiteX131" fmla="*/ 9922553 w 12192000"/>
              <a:gd name="connsiteY131" fmla="*/ 408399 h 5003808"/>
              <a:gd name="connsiteX132" fmla="*/ 10044658 w 12192000"/>
              <a:gd name="connsiteY132" fmla="*/ 421907 h 5003808"/>
              <a:gd name="connsiteX133" fmla="*/ 10184585 w 12192000"/>
              <a:gd name="connsiteY133" fmla="*/ 410968 h 5003808"/>
              <a:gd name="connsiteX134" fmla="*/ 10366435 w 12192000"/>
              <a:gd name="connsiteY134" fmla="*/ 466258 h 5003808"/>
              <a:gd name="connsiteX135" fmla="*/ 10688220 w 12192000"/>
              <a:gd name="connsiteY135" fmla="*/ 546088 h 5003808"/>
              <a:gd name="connsiteX136" fmla="*/ 11026690 w 12192000"/>
              <a:gd name="connsiteY136" fmla="*/ 554511 h 5003808"/>
              <a:gd name="connsiteX137" fmla="*/ 11113779 w 12192000"/>
              <a:gd name="connsiteY137" fmla="*/ 537698 h 5003808"/>
              <a:gd name="connsiteX138" fmla="*/ 11369556 w 12192000"/>
              <a:gd name="connsiteY138" fmla="*/ 495549 h 5003808"/>
              <a:gd name="connsiteX139" fmla="*/ 11623342 w 12192000"/>
              <a:gd name="connsiteY139" fmla="*/ 392258 h 5003808"/>
              <a:gd name="connsiteX140" fmla="*/ 11786511 w 12192000"/>
              <a:gd name="connsiteY140" fmla="*/ 362220 h 5003808"/>
              <a:gd name="connsiteX141" fmla="*/ 11862577 w 12192000"/>
              <a:gd name="connsiteY141" fmla="*/ 334379 h 5003808"/>
              <a:gd name="connsiteX142" fmla="*/ 11916612 w 12192000"/>
              <a:gd name="connsiteY142" fmla="*/ 327640 h 5003808"/>
              <a:gd name="connsiteX143" fmla="*/ 11948830 w 12192000"/>
              <a:gd name="connsiteY143" fmla="*/ 321892 h 5003808"/>
              <a:gd name="connsiteX144" fmla="*/ 12001583 w 12192000"/>
              <a:gd name="connsiteY144" fmla="*/ 283473 h 5003808"/>
              <a:gd name="connsiteX145" fmla="*/ 12174977 w 12192000"/>
              <a:gd name="connsiteY145" fmla="*/ 268482 h 5003808"/>
              <a:gd name="connsiteX146" fmla="*/ 12192000 w 12192000"/>
              <a:gd name="connsiteY146" fmla="*/ 260379 h 5003808"/>
              <a:gd name="connsiteX147" fmla="*/ 12192000 w 12192000"/>
              <a:gd name="connsiteY147" fmla="*/ 5003808 h 5003808"/>
              <a:gd name="connsiteX148" fmla="*/ 0 w 12192000"/>
              <a:gd name="connsiteY148" fmla="*/ 5003808 h 5003808"/>
              <a:gd name="connsiteX149" fmla="*/ 0 w 12192000"/>
              <a:gd name="connsiteY149" fmla="*/ 621279 h 5003808"/>
              <a:gd name="connsiteX150" fmla="*/ 11075 w 12192000"/>
              <a:gd name="connsiteY150" fmla="*/ 619008 h 5003808"/>
              <a:gd name="connsiteX151" fmla="*/ 44061 w 12192000"/>
              <a:gd name="connsiteY151" fmla="*/ 612426 h 5003808"/>
              <a:gd name="connsiteX152" fmla="*/ 136694 w 12192000"/>
              <a:gd name="connsiteY152" fmla="*/ 560245 h 5003808"/>
              <a:gd name="connsiteX153" fmla="*/ 170342 w 12192000"/>
              <a:gd name="connsiteY153" fmla="*/ 554907 h 5003808"/>
              <a:gd name="connsiteX154" fmla="*/ 168955 w 12192000"/>
              <a:gd name="connsiteY154" fmla="*/ 545994 h 5003808"/>
              <a:gd name="connsiteX155" fmla="*/ 181474 w 12192000"/>
              <a:gd name="connsiteY155" fmla="*/ 545111 h 5003808"/>
              <a:gd name="connsiteX156" fmla="*/ 209440 w 12192000"/>
              <a:gd name="connsiteY156" fmla="*/ 544391 h 5003808"/>
              <a:gd name="connsiteX157" fmla="*/ 293152 w 12192000"/>
              <a:gd name="connsiteY157" fmla="*/ 540406 h 5003808"/>
              <a:gd name="connsiteX158" fmla="*/ 315693 w 12192000"/>
              <a:gd name="connsiteY158" fmla="*/ 522860 h 5003808"/>
              <a:gd name="connsiteX159" fmla="*/ 337305 w 12192000"/>
              <a:gd name="connsiteY159" fmla="*/ 522202 h 5003808"/>
              <a:gd name="connsiteX160" fmla="*/ 462252 w 12192000"/>
              <a:gd name="connsiteY160" fmla="*/ 496981 h 5003808"/>
              <a:gd name="connsiteX161" fmla="*/ 479457 w 12192000"/>
              <a:gd name="connsiteY161" fmla="*/ 494953 h 5003808"/>
              <a:gd name="connsiteX162" fmla="*/ 488653 w 12192000"/>
              <a:gd name="connsiteY162" fmla="*/ 487087 h 5003808"/>
              <a:gd name="connsiteX163" fmla="*/ 522053 w 12192000"/>
              <a:gd name="connsiteY163" fmla="*/ 484955 h 5003808"/>
              <a:gd name="connsiteX164" fmla="*/ 523520 w 12192000"/>
              <a:gd name="connsiteY164" fmla="*/ 480543 h 5003808"/>
              <a:gd name="connsiteX165" fmla="*/ 632714 w 12192000"/>
              <a:gd name="connsiteY165" fmla="*/ 440931 h 5003808"/>
              <a:gd name="connsiteX166" fmla="*/ 651426 w 12192000"/>
              <a:gd name="connsiteY166" fmla="*/ 434374 h 5003808"/>
              <a:gd name="connsiteX167" fmla="*/ 667724 w 12192000"/>
              <a:gd name="connsiteY167" fmla="*/ 435968 h 5003808"/>
              <a:gd name="connsiteX168" fmla="*/ 757679 w 12192000"/>
              <a:gd name="connsiteY168" fmla="*/ 428975 h 5003808"/>
              <a:gd name="connsiteX169" fmla="*/ 779159 w 12192000"/>
              <a:gd name="connsiteY169" fmla="*/ 431889 h 5003808"/>
              <a:gd name="connsiteX170" fmla="*/ 788293 w 12192000"/>
              <a:gd name="connsiteY170" fmla="*/ 438693 h 5003808"/>
              <a:gd name="connsiteX171" fmla="*/ 822923 w 12192000"/>
              <a:gd name="connsiteY171" fmla="*/ 424904 h 5003808"/>
              <a:gd name="connsiteX172" fmla="*/ 876559 w 12192000"/>
              <a:gd name="connsiteY172" fmla="*/ 414918 h 5003808"/>
              <a:gd name="connsiteX173" fmla="*/ 902011 w 12192000"/>
              <a:gd name="connsiteY173" fmla="*/ 407948 h 5003808"/>
              <a:gd name="connsiteX174" fmla="*/ 922715 w 12192000"/>
              <a:gd name="connsiteY174" fmla="*/ 411529 h 5003808"/>
              <a:gd name="connsiteX175" fmla="*/ 1040139 w 12192000"/>
              <a:gd name="connsiteY175" fmla="*/ 410420 h 5003808"/>
              <a:gd name="connsiteX176" fmla="*/ 1067251 w 12192000"/>
              <a:gd name="connsiteY176" fmla="*/ 416214 h 5003808"/>
              <a:gd name="connsiteX177" fmla="*/ 1080272 w 12192000"/>
              <a:gd name="connsiteY177" fmla="*/ 428499 h 5003808"/>
              <a:gd name="connsiteX178" fmla="*/ 1090219 w 12192000"/>
              <a:gd name="connsiteY178" fmla="*/ 423856 h 5003808"/>
              <a:gd name="connsiteX179" fmla="*/ 1161226 w 12192000"/>
              <a:gd name="connsiteY179" fmla="*/ 422134 h 5003808"/>
              <a:gd name="connsiteX180" fmla="*/ 1207525 w 12192000"/>
              <a:gd name="connsiteY180" fmla="*/ 419869 h 5003808"/>
              <a:gd name="connsiteX181" fmla="*/ 1210030 w 12192000"/>
              <a:gd name="connsiteY181" fmla="*/ 402635 h 5003808"/>
              <a:gd name="connsiteX182" fmla="*/ 1251170 w 12192000"/>
              <a:gd name="connsiteY182" fmla="*/ 395772 h 5003808"/>
              <a:gd name="connsiteX183" fmla="*/ 1295331 w 12192000"/>
              <a:gd name="connsiteY183" fmla="*/ 406012 h 5003808"/>
              <a:gd name="connsiteX184" fmla="*/ 1347118 w 12192000"/>
              <a:gd name="connsiteY184" fmla="*/ 403534 h 5003808"/>
              <a:gd name="connsiteX185" fmla="*/ 1378108 w 12192000"/>
              <a:gd name="connsiteY185" fmla="*/ 402240 h 5003808"/>
              <a:gd name="connsiteX186" fmla="*/ 1459192 w 12192000"/>
              <a:gd name="connsiteY186" fmla="*/ 384749 h 5003808"/>
              <a:gd name="connsiteX187" fmla="*/ 1590120 w 12192000"/>
              <a:gd name="connsiteY187" fmla="*/ 321438 h 5003808"/>
              <a:gd name="connsiteX188" fmla="*/ 1631417 w 12192000"/>
              <a:gd name="connsiteY188" fmla="*/ 312057 h 5003808"/>
              <a:gd name="connsiteX189" fmla="*/ 1638727 w 12192000"/>
              <a:gd name="connsiteY189" fmla="*/ 315440 h 5003808"/>
              <a:gd name="connsiteX190" fmla="*/ 1844438 w 12192000"/>
              <a:gd name="connsiteY190" fmla="*/ 275134 h 5003808"/>
              <a:gd name="connsiteX191" fmla="*/ 1881324 w 12192000"/>
              <a:gd name="connsiteY191" fmla="*/ 272327 h 5003808"/>
              <a:gd name="connsiteX192" fmla="*/ 1908999 w 12192000"/>
              <a:gd name="connsiteY192" fmla="*/ 273168 h 5003808"/>
              <a:gd name="connsiteX193" fmla="*/ 1974956 w 12192000"/>
              <a:gd name="connsiteY193" fmla="*/ 259788 h 5003808"/>
              <a:gd name="connsiteX194" fmla="*/ 2082409 w 12192000"/>
              <a:gd name="connsiteY194" fmla="*/ 231120 h 5003808"/>
              <a:gd name="connsiteX195" fmla="*/ 2105639 w 12192000"/>
              <a:gd name="connsiteY195" fmla="*/ 226478 h 5003808"/>
              <a:gd name="connsiteX196" fmla="*/ 2126992 w 12192000"/>
              <a:gd name="connsiteY196" fmla="*/ 228298 h 5003808"/>
              <a:gd name="connsiteX197" fmla="*/ 2133154 w 12192000"/>
              <a:gd name="connsiteY197" fmla="*/ 233782 h 5003808"/>
              <a:gd name="connsiteX198" fmla="*/ 2146154 w 12192000"/>
              <a:gd name="connsiteY198" fmla="*/ 232162 h 5003808"/>
              <a:gd name="connsiteX199" fmla="*/ 2149901 w 12192000"/>
              <a:gd name="connsiteY199" fmla="*/ 232946 h 5003808"/>
              <a:gd name="connsiteX200" fmla="*/ 2171100 w 12192000"/>
              <a:gd name="connsiteY200" fmla="*/ 236219 h 5003808"/>
              <a:gd name="connsiteX201" fmla="*/ 2209148 w 12192000"/>
              <a:gd name="connsiteY201" fmla="*/ 213055 h 5003808"/>
              <a:gd name="connsiteX202" fmla="*/ 2261889 w 12192000"/>
              <a:gd name="connsiteY202" fmla="*/ 209362 h 5003808"/>
              <a:gd name="connsiteX203" fmla="*/ 2452315 w 12192000"/>
              <a:gd name="connsiteY203" fmla="*/ 156729 h 5003808"/>
              <a:gd name="connsiteX204" fmla="*/ 2487710 w 12192000"/>
              <a:gd name="connsiteY204" fmla="*/ 173097 h 5003808"/>
              <a:gd name="connsiteX205" fmla="*/ 2567870 w 12192000"/>
              <a:gd name="connsiteY205" fmla="*/ 160252 h 5003808"/>
              <a:gd name="connsiteX206" fmla="*/ 2677053 w 12192000"/>
              <a:gd name="connsiteY206" fmla="*/ 96343 h 5003808"/>
              <a:gd name="connsiteX207" fmla="*/ 2823914 w 12192000"/>
              <a:gd name="connsiteY207" fmla="*/ 70697 h 5003808"/>
              <a:gd name="connsiteX208" fmla="*/ 2831912 w 12192000"/>
              <a:gd name="connsiteY208" fmla="*/ 59256 h 5003808"/>
              <a:gd name="connsiteX209" fmla="*/ 2843870 w 12192000"/>
              <a:gd name="connsiteY209" fmla="*/ 51337 h 5003808"/>
              <a:gd name="connsiteX210" fmla="*/ 2846217 w 12192000"/>
              <a:gd name="connsiteY210" fmla="*/ 51855 h 5003808"/>
              <a:gd name="connsiteX211" fmla="*/ 2862745 w 12192000"/>
              <a:gd name="connsiteY211" fmla="*/ 47072 h 5003808"/>
              <a:gd name="connsiteX212" fmla="*/ 2864596 w 12192000"/>
              <a:gd name="connsiteY212" fmla="*/ 43048 h 5003808"/>
              <a:gd name="connsiteX213" fmla="*/ 2875381 w 12192000"/>
              <a:gd name="connsiteY213" fmla="*/ 38833 h 5003808"/>
              <a:gd name="connsiteX214" fmla="*/ 2895139 w 12192000"/>
              <a:gd name="connsiteY214" fmla="*/ 28016 h 5003808"/>
              <a:gd name="connsiteX215" fmla="*/ 2900232 w 12192000"/>
              <a:gd name="connsiteY215" fmla="*/ 28348 h 5003808"/>
              <a:gd name="connsiteX216" fmla="*/ 2932205 w 12192000"/>
              <a:gd name="connsiteY216" fmla="*/ 15703 h 5003808"/>
              <a:gd name="connsiteX217" fmla="*/ 2933310 w 12192000"/>
              <a:gd name="connsiteY217" fmla="*/ 16646 h 5003808"/>
              <a:gd name="connsiteX218" fmla="*/ 2945218 w 12192000"/>
              <a:gd name="connsiteY218" fmla="*/ 17971 h 5003808"/>
              <a:gd name="connsiteX219" fmla="*/ 2966465 w 12192000"/>
              <a:gd name="connsiteY219" fmla="*/ 17947 h 5003808"/>
              <a:gd name="connsiteX220" fmla="*/ 3023668 w 12192000"/>
              <a:gd name="connsiteY220" fmla="*/ 31735 h 5003808"/>
              <a:gd name="connsiteX221" fmla="*/ 3057077 w 12192000"/>
              <a:gd name="connsiteY221" fmla="*/ 18675 h 5003808"/>
              <a:gd name="connsiteX222" fmla="*/ 3151915 w 12192000"/>
              <a:gd name="connsiteY222" fmla="*/ 15073 h 5003808"/>
              <a:gd name="connsiteX223" fmla="*/ 3251671 w 12192000"/>
              <a:gd name="connsiteY223" fmla="*/ 35405 h 5003808"/>
              <a:gd name="connsiteX224" fmla="*/ 3351400 w 12192000"/>
              <a:gd name="connsiteY224" fmla="*/ 36517 h 5003808"/>
              <a:gd name="connsiteX225" fmla="*/ 3387481 w 12192000"/>
              <a:gd name="connsiteY225" fmla="*/ 35273 h 5003808"/>
              <a:gd name="connsiteX226" fmla="*/ 3451923 w 12192000"/>
              <a:gd name="connsiteY226" fmla="*/ 40312 h 5003808"/>
              <a:gd name="connsiteX227" fmla="*/ 3481520 w 12192000"/>
              <a:gd name="connsiteY227" fmla="*/ 47117 h 5003808"/>
              <a:gd name="connsiteX228" fmla="*/ 3482804 w 12192000"/>
              <a:gd name="connsiteY228" fmla="*/ 46642 h 5003808"/>
              <a:gd name="connsiteX229" fmla="*/ 3485495 w 12192000"/>
              <a:gd name="connsiteY229" fmla="*/ 49751 h 5003808"/>
              <a:gd name="connsiteX230" fmla="*/ 3490972 w 12192000"/>
              <a:gd name="connsiteY230" fmla="*/ 51116 h 5003808"/>
              <a:gd name="connsiteX231" fmla="*/ 3505835 w 12192000"/>
              <a:gd name="connsiteY231" fmla="*/ 49907 h 5003808"/>
              <a:gd name="connsiteX232" fmla="*/ 3511410 w 12192000"/>
              <a:gd name="connsiteY232" fmla="*/ 48638 h 5003808"/>
              <a:gd name="connsiteX233" fmla="*/ 3519598 w 12192000"/>
              <a:gd name="connsiteY233" fmla="*/ 48513 h 5003808"/>
              <a:gd name="connsiteX234" fmla="*/ 3519807 w 12192000"/>
              <a:gd name="connsiteY234" fmla="*/ 48768 h 5003808"/>
              <a:gd name="connsiteX235" fmla="*/ 3527466 w 12192000"/>
              <a:gd name="connsiteY235" fmla="*/ 48146 h 5003808"/>
              <a:gd name="connsiteX236" fmla="*/ 3564889 w 12192000"/>
              <a:gd name="connsiteY236" fmla="*/ 41820 h 5003808"/>
              <a:gd name="connsiteX237" fmla="*/ 3614922 w 12192000"/>
              <a:gd name="connsiteY237" fmla="*/ 65634 h 5003808"/>
              <a:gd name="connsiteX238" fmla="*/ 3635506 w 12192000"/>
              <a:gd name="connsiteY238" fmla="*/ 69548 h 5003808"/>
              <a:gd name="connsiteX239" fmla="*/ 3646525 w 12192000"/>
              <a:gd name="connsiteY239" fmla="*/ 73023 h 5003808"/>
              <a:gd name="connsiteX240" fmla="*/ 3647224 w 12192000"/>
              <a:gd name="connsiteY240" fmla="*/ 74133 h 5003808"/>
              <a:gd name="connsiteX241" fmla="*/ 3683100 w 12192000"/>
              <a:gd name="connsiteY241" fmla="*/ 67939 h 5003808"/>
              <a:gd name="connsiteX242" fmla="*/ 3687901 w 12192000"/>
              <a:gd name="connsiteY242" fmla="*/ 69202 h 5003808"/>
              <a:gd name="connsiteX243" fmla="*/ 3711234 w 12192000"/>
              <a:gd name="connsiteY243" fmla="*/ 62495 h 5003808"/>
              <a:gd name="connsiteX244" fmla="*/ 3723318 w 12192000"/>
              <a:gd name="connsiteY244" fmla="*/ 60455 h 5003808"/>
              <a:gd name="connsiteX245" fmla="*/ 3726677 w 12192000"/>
              <a:gd name="connsiteY245" fmla="*/ 56942 h 5003808"/>
              <a:gd name="connsiteX246" fmla="*/ 3744535 w 12192000"/>
              <a:gd name="connsiteY246" fmla="*/ 55420 h 5003808"/>
              <a:gd name="connsiteX247" fmla="*/ 3746608 w 12192000"/>
              <a:gd name="connsiteY247" fmla="*/ 56352 h 5003808"/>
              <a:gd name="connsiteX248" fmla="*/ 3761262 w 12192000"/>
              <a:gd name="connsiteY248" fmla="*/ 50977 h 5003808"/>
              <a:gd name="connsiteX249" fmla="*/ 3773451 w 12192000"/>
              <a:gd name="connsiteY249" fmla="*/ 41496 h 5003808"/>
              <a:gd name="connsiteX250" fmla="*/ 3925626 w 12192000"/>
              <a:gd name="connsiteY250" fmla="*/ 44131 h 5003808"/>
              <a:gd name="connsiteX251" fmla="*/ 4056184 w 12192000"/>
              <a:gd name="connsiteY251" fmla="*/ 3115 h 5003808"/>
              <a:gd name="connsiteX0" fmla="*/ 4056184 w 12192000"/>
              <a:gd name="connsiteY0" fmla="*/ 3115 h 5003808"/>
              <a:gd name="connsiteX1" fmla="*/ 4138795 w 12192000"/>
              <a:gd name="connsiteY1" fmla="*/ 5658 h 5003808"/>
              <a:gd name="connsiteX2" fmla="*/ 4166706 w 12192000"/>
              <a:gd name="connsiteY2" fmla="*/ 27903 h 5003808"/>
              <a:gd name="connsiteX3" fmla="*/ 4371550 w 12192000"/>
              <a:gd name="connsiteY3" fmla="*/ 12746 h 5003808"/>
              <a:gd name="connsiteX4" fmla="*/ 4424056 w 12192000"/>
              <a:gd name="connsiteY4" fmla="*/ 18981 h 5003808"/>
              <a:gd name="connsiteX5" fmla="*/ 4469897 w 12192000"/>
              <a:gd name="connsiteY5" fmla="*/ 3830 h 5003808"/>
              <a:gd name="connsiteX6" fmla="*/ 4489151 w 12192000"/>
              <a:gd name="connsiteY6" fmla="*/ 10897 h 5003808"/>
              <a:gd name="connsiteX7" fmla="*/ 4492479 w 12192000"/>
              <a:gd name="connsiteY7" fmla="*/ 12342 h 5003808"/>
              <a:gd name="connsiteX8" fmla="*/ 4505693 w 12192000"/>
              <a:gd name="connsiteY8" fmla="*/ 13196 h 5003808"/>
              <a:gd name="connsiteX9" fmla="*/ 4509529 w 12192000"/>
              <a:gd name="connsiteY9" fmla="*/ 19597 h 5003808"/>
              <a:gd name="connsiteX10" fmla="*/ 4529499 w 12192000"/>
              <a:gd name="connsiteY10" fmla="*/ 25299 h 5003808"/>
              <a:gd name="connsiteX11" fmla="*/ 4553795 w 12192000"/>
              <a:gd name="connsiteY11" fmla="*/ 25153 h 5003808"/>
              <a:gd name="connsiteX12" fmla="*/ 4640118 w 12192000"/>
              <a:gd name="connsiteY12" fmla="*/ 25311 h 5003808"/>
              <a:gd name="connsiteX13" fmla="*/ 4654127 w 12192000"/>
              <a:gd name="connsiteY13" fmla="*/ 21564 h 5003808"/>
              <a:gd name="connsiteX14" fmla="*/ 4700168 w 12192000"/>
              <a:gd name="connsiteY14" fmla="*/ 26565 h 5003808"/>
              <a:gd name="connsiteX15" fmla="*/ 4741127 w 12192000"/>
              <a:gd name="connsiteY15" fmla="*/ 27139 h 5003808"/>
              <a:gd name="connsiteX16" fmla="*/ 4767598 w 12192000"/>
              <a:gd name="connsiteY16" fmla="*/ 23884 h 5003808"/>
              <a:gd name="connsiteX17" fmla="*/ 4774592 w 12192000"/>
              <a:gd name="connsiteY17" fmla="*/ 26061 h 5003808"/>
              <a:gd name="connsiteX18" fmla="*/ 4801328 w 12192000"/>
              <a:gd name="connsiteY18" fmla="*/ 27066 h 5003808"/>
              <a:gd name="connsiteX19" fmla="*/ 4814870 w 12192000"/>
              <a:gd name="connsiteY19" fmla="*/ 23409 h 5003808"/>
              <a:gd name="connsiteX20" fmla="*/ 4828440 w 12192000"/>
              <a:gd name="connsiteY20" fmla="*/ 31027 h 5003808"/>
              <a:gd name="connsiteX21" fmla="*/ 4831826 w 12192000"/>
              <a:gd name="connsiteY21" fmla="*/ 36730 h 5003808"/>
              <a:gd name="connsiteX22" fmla="*/ 4850785 w 12192000"/>
              <a:gd name="connsiteY22" fmla="*/ 33802 h 5003808"/>
              <a:gd name="connsiteX23" fmla="*/ 4866468 w 12192000"/>
              <a:gd name="connsiteY23" fmla="*/ 39151 h 5003808"/>
              <a:gd name="connsiteX24" fmla="*/ 4879983 w 12192000"/>
              <a:gd name="connsiteY24" fmla="*/ 35227 h 5003808"/>
              <a:gd name="connsiteX25" fmla="*/ 4885635 w 12192000"/>
              <a:gd name="connsiteY25" fmla="*/ 35954 h 5003808"/>
              <a:gd name="connsiteX26" fmla="*/ 4899698 w 12192000"/>
              <a:gd name="connsiteY26" fmla="*/ 38488 h 5003808"/>
              <a:gd name="connsiteX27" fmla="*/ 4923986 w 12192000"/>
              <a:gd name="connsiteY27" fmla="*/ 44244 h 5003808"/>
              <a:gd name="connsiteX28" fmla="*/ 4931544 w 12192000"/>
              <a:gd name="connsiteY28" fmla="*/ 44970 h 5003808"/>
              <a:gd name="connsiteX29" fmla="*/ 4948135 w 12192000"/>
              <a:gd name="connsiteY29" fmla="*/ 54141 h 5003808"/>
              <a:gd name="connsiteX30" fmla="*/ 4980068 w 12192000"/>
              <a:gd name="connsiteY30" fmla="*/ 61664 h 5003808"/>
              <a:gd name="connsiteX31" fmla="*/ 5036541 w 12192000"/>
              <a:gd name="connsiteY31" fmla="*/ 88905 h 5003808"/>
              <a:gd name="connsiteX32" fmla="*/ 5069678 w 12192000"/>
              <a:gd name="connsiteY32" fmla="*/ 101791 h 5003808"/>
              <a:gd name="connsiteX33" fmla="*/ 5092160 w 12192000"/>
              <a:gd name="connsiteY33" fmla="*/ 113815 h 5003808"/>
              <a:gd name="connsiteX34" fmla="*/ 5158166 w 12192000"/>
              <a:gd name="connsiteY34" fmla="*/ 130180 h 5003808"/>
              <a:gd name="connsiteX35" fmla="*/ 5271252 w 12192000"/>
              <a:gd name="connsiteY35" fmla="*/ 151350 h 5003808"/>
              <a:gd name="connsiteX36" fmla="*/ 5294438 w 12192000"/>
              <a:gd name="connsiteY36" fmla="*/ 157168 h 5003808"/>
              <a:gd name="connsiteX37" fmla="*/ 5310840 w 12192000"/>
              <a:gd name="connsiteY37" fmla="*/ 167381 h 5003808"/>
              <a:gd name="connsiteX38" fmla="*/ 5311570 w 12192000"/>
              <a:gd name="connsiteY38" fmla="*/ 174293 h 5003808"/>
              <a:gd name="connsiteX39" fmla="*/ 5323756 w 12192000"/>
              <a:gd name="connsiteY39" fmla="*/ 178330 h 5003808"/>
              <a:gd name="connsiteX40" fmla="*/ 5326259 w 12192000"/>
              <a:gd name="connsiteY40" fmla="*/ 180492 h 5003808"/>
              <a:gd name="connsiteX41" fmla="*/ 5341357 w 12192000"/>
              <a:gd name="connsiteY41" fmla="*/ 191805 h 5003808"/>
              <a:gd name="connsiteX42" fmla="*/ 5391908 w 12192000"/>
              <a:gd name="connsiteY42" fmla="*/ 188903 h 5003808"/>
              <a:gd name="connsiteX43" fmla="*/ 5492371 w 12192000"/>
              <a:gd name="connsiteY43" fmla="*/ 234753 h 5003808"/>
              <a:gd name="connsiteX44" fmla="*/ 5640913 w 12192000"/>
              <a:gd name="connsiteY44" fmla="*/ 243640 h 5003808"/>
              <a:gd name="connsiteX45" fmla="*/ 5877770 w 12192000"/>
              <a:gd name="connsiteY45" fmla="*/ 287577 h 5003808"/>
              <a:gd name="connsiteX46" fmla="*/ 5989615 w 12192000"/>
              <a:gd name="connsiteY46" fmla="*/ 310275 h 5003808"/>
              <a:gd name="connsiteX47" fmla="*/ 5996857 w 12192000"/>
              <a:gd name="connsiteY47" fmla="*/ 314161 h 5003808"/>
              <a:gd name="connsiteX48" fmla="*/ 6037387 w 12192000"/>
              <a:gd name="connsiteY48" fmla="*/ 303138 h 5003808"/>
              <a:gd name="connsiteX49" fmla="*/ 6113074 w 12192000"/>
              <a:gd name="connsiteY49" fmla="*/ 316457 h 5003808"/>
              <a:gd name="connsiteX50" fmla="*/ 6280929 w 12192000"/>
              <a:gd name="connsiteY50" fmla="*/ 341056 h 5003808"/>
              <a:gd name="connsiteX51" fmla="*/ 6298665 w 12192000"/>
              <a:gd name="connsiteY51" fmla="*/ 333543 h 5003808"/>
              <a:gd name="connsiteX52" fmla="*/ 6317326 w 12192000"/>
              <a:gd name="connsiteY52" fmla="*/ 330406 h 5003808"/>
              <a:gd name="connsiteX53" fmla="*/ 6319212 w 12192000"/>
              <a:gd name="connsiteY53" fmla="*/ 331616 h 5003808"/>
              <a:gd name="connsiteX54" fmla="*/ 6339724 w 12192000"/>
              <a:gd name="connsiteY54" fmla="*/ 332710 h 5003808"/>
              <a:gd name="connsiteX55" fmla="*/ 6345010 w 12192000"/>
              <a:gd name="connsiteY55" fmla="*/ 329760 h 5003808"/>
              <a:gd name="connsiteX56" fmla="*/ 6359332 w 12192000"/>
              <a:gd name="connsiteY56" fmla="*/ 329511 h 5003808"/>
              <a:gd name="connsiteX57" fmla="*/ 6388220 w 12192000"/>
              <a:gd name="connsiteY57" fmla="*/ 326326 h 5003808"/>
              <a:gd name="connsiteX58" fmla="*/ 6392994 w 12192000"/>
              <a:gd name="connsiteY58" fmla="*/ 328256 h 5003808"/>
              <a:gd name="connsiteX59" fmla="*/ 6435581 w 12192000"/>
              <a:gd name="connsiteY59" fmla="*/ 327387 h 5003808"/>
              <a:gd name="connsiteX60" fmla="*/ 6435870 w 12192000"/>
              <a:gd name="connsiteY60" fmla="*/ 328575 h 5003808"/>
              <a:gd name="connsiteX61" fmla="*/ 6446571 w 12192000"/>
              <a:gd name="connsiteY61" fmla="*/ 333569 h 5003808"/>
              <a:gd name="connsiteX62" fmla="*/ 6467701 w 12192000"/>
              <a:gd name="connsiteY62" fmla="*/ 340377 h 5003808"/>
              <a:gd name="connsiteX63" fmla="*/ 6512727 w 12192000"/>
              <a:gd name="connsiteY63" fmla="*/ 370917 h 5003808"/>
              <a:gd name="connsiteX64" fmla="*/ 6557094 w 12192000"/>
              <a:gd name="connsiteY64" fmla="*/ 370144 h 5003808"/>
              <a:gd name="connsiteX65" fmla="*/ 6565879 w 12192000"/>
              <a:gd name="connsiteY65" fmla="*/ 370642 h 5003808"/>
              <a:gd name="connsiteX66" fmla="*/ 6565997 w 12192000"/>
              <a:gd name="connsiteY66" fmla="*/ 370922 h 5003808"/>
              <a:gd name="connsiteX67" fmla="*/ 6575147 w 12192000"/>
              <a:gd name="connsiteY67" fmla="*/ 371986 h 5003808"/>
              <a:gd name="connsiteX68" fmla="*/ 6581899 w 12192000"/>
              <a:gd name="connsiteY68" fmla="*/ 371550 h 5003808"/>
              <a:gd name="connsiteX69" fmla="*/ 6598943 w 12192000"/>
              <a:gd name="connsiteY69" fmla="*/ 372518 h 5003808"/>
              <a:gd name="connsiteX70" fmla="*/ 6604421 w 12192000"/>
              <a:gd name="connsiteY70" fmla="*/ 374645 h 5003808"/>
              <a:gd name="connsiteX71" fmla="*/ 6606035 w 12192000"/>
              <a:gd name="connsiteY71" fmla="*/ 378077 h 5003808"/>
              <a:gd name="connsiteX72" fmla="*/ 6607669 w 12192000"/>
              <a:gd name="connsiteY72" fmla="*/ 377798 h 5003808"/>
              <a:gd name="connsiteX73" fmla="*/ 6637532 w 12192000"/>
              <a:gd name="connsiteY73" fmla="*/ 388737 h 5003808"/>
              <a:gd name="connsiteX74" fmla="*/ 6706880 w 12192000"/>
              <a:gd name="connsiteY74" fmla="*/ 402993 h 5003808"/>
              <a:gd name="connsiteX75" fmla="*/ 6747500 w 12192000"/>
              <a:gd name="connsiteY75" fmla="*/ 406998 h 5003808"/>
              <a:gd name="connsiteX76" fmla="*/ 6857783 w 12192000"/>
              <a:gd name="connsiteY76" fmla="*/ 422517 h 5003808"/>
              <a:gd name="connsiteX77" fmla="*/ 6967720 w 12192000"/>
              <a:gd name="connsiteY77" fmla="*/ 441551 h 5003808"/>
              <a:gd name="connsiteX78" fmla="*/ 7018394 w 12192000"/>
              <a:gd name="connsiteY78" fmla="*/ 470443 h 5003808"/>
              <a:gd name="connsiteX79" fmla="*/ 7024679 w 12192000"/>
              <a:gd name="connsiteY79" fmla="*/ 471580 h 5003808"/>
              <a:gd name="connsiteX80" fmla="*/ 7041715 w 12192000"/>
              <a:gd name="connsiteY80" fmla="*/ 469732 h 5003808"/>
              <a:gd name="connsiteX81" fmla="*/ 7048103 w 12192000"/>
              <a:gd name="connsiteY81" fmla="*/ 468222 h 5003808"/>
              <a:gd name="connsiteX82" fmla="*/ 7057490 w 12192000"/>
              <a:gd name="connsiteY82" fmla="*/ 467747 h 5003808"/>
              <a:gd name="connsiteX83" fmla="*/ 7057730 w 12192000"/>
              <a:gd name="connsiteY83" fmla="*/ 467995 h 5003808"/>
              <a:gd name="connsiteX84" fmla="*/ 7066511 w 12192000"/>
              <a:gd name="connsiteY84" fmla="*/ 467044 h 5003808"/>
              <a:gd name="connsiteX85" fmla="*/ 7109401 w 12192000"/>
              <a:gd name="connsiteY85" fmla="*/ 459098 h 5003808"/>
              <a:gd name="connsiteX86" fmla="*/ 7166830 w 12192000"/>
              <a:gd name="connsiteY86" fmla="*/ 480867 h 5003808"/>
              <a:gd name="connsiteX87" fmla="*/ 7190442 w 12192000"/>
              <a:gd name="connsiteY87" fmla="*/ 483920 h 5003808"/>
              <a:gd name="connsiteX88" fmla="*/ 7203083 w 12192000"/>
              <a:gd name="connsiteY88" fmla="*/ 486936 h 5003808"/>
              <a:gd name="connsiteX89" fmla="*/ 7203894 w 12192000"/>
              <a:gd name="connsiteY89" fmla="*/ 488020 h 5003808"/>
              <a:gd name="connsiteX90" fmla="*/ 7245004 w 12192000"/>
              <a:gd name="connsiteY90" fmla="*/ 480274 h 5003808"/>
              <a:gd name="connsiteX91" fmla="*/ 7250514 w 12192000"/>
              <a:gd name="connsiteY91" fmla="*/ 481336 h 5003808"/>
              <a:gd name="connsiteX92" fmla="*/ 7277246 w 12192000"/>
              <a:gd name="connsiteY92" fmla="*/ 473612 h 5003808"/>
              <a:gd name="connsiteX93" fmla="*/ 7291092 w 12192000"/>
              <a:gd name="connsiteY93" fmla="*/ 471047 h 5003808"/>
              <a:gd name="connsiteX94" fmla="*/ 7294933 w 12192000"/>
              <a:gd name="connsiteY94" fmla="*/ 467379 h 5003808"/>
              <a:gd name="connsiteX95" fmla="*/ 7315408 w 12192000"/>
              <a:gd name="connsiteY95" fmla="*/ 465090 h 5003808"/>
              <a:gd name="connsiteX96" fmla="*/ 7317786 w 12192000"/>
              <a:gd name="connsiteY96" fmla="*/ 465936 h 5003808"/>
              <a:gd name="connsiteX97" fmla="*/ 7334572 w 12192000"/>
              <a:gd name="connsiteY97" fmla="*/ 459918 h 5003808"/>
              <a:gd name="connsiteX98" fmla="*/ 7348520 w 12192000"/>
              <a:gd name="connsiteY98" fmla="*/ 449880 h 5003808"/>
              <a:gd name="connsiteX99" fmla="*/ 7522997 w 12192000"/>
              <a:gd name="connsiteY99" fmla="*/ 446039 h 5003808"/>
              <a:gd name="connsiteX100" fmla="*/ 7686985 w 12192000"/>
              <a:gd name="connsiteY100" fmla="*/ 423635 h 5003808"/>
              <a:gd name="connsiteX101" fmla="*/ 7854068 w 12192000"/>
              <a:gd name="connsiteY101" fmla="*/ 413604 h 5003808"/>
              <a:gd name="connsiteX102" fmla="*/ 8034165 w 12192000"/>
              <a:gd name="connsiteY102" fmla="*/ 395529 h 5003808"/>
              <a:gd name="connsiteX103" fmla="*/ 8094381 w 12192000"/>
              <a:gd name="connsiteY103" fmla="*/ 399548 h 5003808"/>
              <a:gd name="connsiteX104" fmla="*/ 8146898 w 12192000"/>
              <a:gd name="connsiteY104" fmla="*/ 382388 h 5003808"/>
              <a:gd name="connsiteX105" fmla="*/ 8168993 w 12192000"/>
              <a:gd name="connsiteY105" fmla="*/ 388660 h 5003808"/>
              <a:gd name="connsiteX106" fmla="*/ 8172809 w 12192000"/>
              <a:gd name="connsiteY106" fmla="*/ 389967 h 5003808"/>
              <a:gd name="connsiteX107" fmla="*/ 8187962 w 12192000"/>
              <a:gd name="connsiteY107" fmla="*/ 390263 h 5003808"/>
              <a:gd name="connsiteX108" fmla="*/ 8192382 w 12192000"/>
              <a:gd name="connsiteY108" fmla="*/ 396522 h 5003808"/>
              <a:gd name="connsiteX109" fmla="*/ 8375192 w 12192000"/>
              <a:gd name="connsiteY109" fmla="*/ 387709 h 5003808"/>
              <a:gd name="connsiteX110" fmla="*/ 8454377 w 12192000"/>
              <a:gd name="connsiteY110" fmla="*/ 384161 h 5003808"/>
              <a:gd name="connsiteX111" fmla="*/ 8484740 w 12192000"/>
              <a:gd name="connsiteY111" fmla="*/ 388989 h 5003808"/>
              <a:gd name="connsiteX112" fmla="*/ 8601673 w 12192000"/>
              <a:gd name="connsiteY112" fmla="*/ 400931 h 5003808"/>
              <a:gd name="connsiteX113" fmla="*/ 8701676 w 12192000"/>
              <a:gd name="connsiteY113" fmla="*/ 405181 h 5003808"/>
              <a:gd name="connsiteX114" fmla="*/ 8773288 w 12192000"/>
              <a:gd name="connsiteY114" fmla="*/ 381907 h 5003808"/>
              <a:gd name="connsiteX115" fmla="*/ 8779909 w 12192000"/>
              <a:gd name="connsiteY115" fmla="*/ 386276 h 5003808"/>
              <a:gd name="connsiteX116" fmla="*/ 8829932 w 12192000"/>
              <a:gd name="connsiteY116" fmla="*/ 383073 h 5003808"/>
              <a:gd name="connsiteX117" fmla="*/ 9003386 w 12192000"/>
              <a:gd name="connsiteY117" fmla="*/ 340072 h 5003808"/>
              <a:gd name="connsiteX118" fmla="*/ 9101185 w 12192000"/>
              <a:gd name="connsiteY118" fmla="*/ 334692 h 5003808"/>
              <a:gd name="connsiteX119" fmla="*/ 9136185 w 12192000"/>
              <a:gd name="connsiteY119" fmla="*/ 337908 h 5003808"/>
              <a:gd name="connsiteX120" fmla="*/ 9194801 w 12192000"/>
              <a:gd name="connsiteY120" fmla="*/ 342979 h 5003808"/>
              <a:gd name="connsiteX121" fmla="*/ 9239316 w 12192000"/>
              <a:gd name="connsiteY121" fmla="*/ 359388 h 5003808"/>
              <a:gd name="connsiteX122" fmla="*/ 9288052 w 12192000"/>
              <a:gd name="connsiteY122" fmla="*/ 358626 h 5003808"/>
              <a:gd name="connsiteX123" fmla="*/ 9298465 w 12192000"/>
              <a:gd name="connsiteY123" fmla="*/ 342126 h 5003808"/>
              <a:gd name="connsiteX124" fmla="*/ 9350892 w 12192000"/>
              <a:gd name="connsiteY124" fmla="*/ 346608 h 5003808"/>
              <a:gd name="connsiteX125" fmla="*/ 9430522 w 12192000"/>
              <a:gd name="connsiteY125" fmla="*/ 355198 h 5003808"/>
              <a:gd name="connsiteX126" fmla="*/ 9476215 w 12192000"/>
              <a:gd name="connsiteY126" fmla="*/ 355937 h 5003808"/>
              <a:gd name="connsiteX127" fmla="*/ 9601276 w 12192000"/>
              <a:gd name="connsiteY127" fmla="*/ 362534 h 5003808"/>
              <a:gd name="connsiteX128" fmla="*/ 9726733 w 12192000"/>
              <a:gd name="connsiteY128" fmla="*/ 372631 h 5003808"/>
              <a:gd name="connsiteX129" fmla="*/ 9802144 w 12192000"/>
              <a:gd name="connsiteY129" fmla="*/ 398309 h 5003808"/>
              <a:gd name="connsiteX130" fmla="*/ 9905153 w 12192000"/>
              <a:gd name="connsiteY130" fmla="*/ 404480 h 5003808"/>
              <a:gd name="connsiteX131" fmla="*/ 9922553 w 12192000"/>
              <a:gd name="connsiteY131" fmla="*/ 408399 h 5003808"/>
              <a:gd name="connsiteX132" fmla="*/ 10044658 w 12192000"/>
              <a:gd name="connsiteY132" fmla="*/ 421907 h 5003808"/>
              <a:gd name="connsiteX133" fmla="*/ 10184585 w 12192000"/>
              <a:gd name="connsiteY133" fmla="*/ 410968 h 5003808"/>
              <a:gd name="connsiteX134" fmla="*/ 10366435 w 12192000"/>
              <a:gd name="connsiteY134" fmla="*/ 466258 h 5003808"/>
              <a:gd name="connsiteX135" fmla="*/ 10688220 w 12192000"/>
              <a:gd name="connsiteY135" fmla="*/ 546088 h 5003808"/>
              <a:gd name="connsiteX136" fmla="*/ 11026690 w 12192000"/>
              <a:gd name="connsiteY136" fmla="*/ 554511 h 5003808"/>
              <a:gd name="connsiteX137" fmla="*/ 11113779 w 12192000"/>
              <a:gd name="connsiteY137" fmla="*/ 537698 h 5003808"/>
              <a:gd name="connsiteX138" fmla="*/ 11369556 w 12192000"/>
              <a:gd name="connsiteY138" fmla="*/ 495549 h 5003808"/>
              <a:gd name="connsiteX139" fmla="*/ 11623342 w 12192000"/>
              <a:gd name="connsiteY139" fmla="*/ 392258 h 5003808"/>
              <a:gd name="connsiteX140" fmla="*/ 11786511 w 12192000"/>
              <a:gd name="connsiteY140" fmla="*/ 362220 h 5003808"/>
              <a:gd name="connsiteX141" fmla="*/ 11862577 w 12192000"/>
              <a:gd name="connsiteY141" fmla="*/ 334379 h 5003808"/>
              <a:gd name="connsiteX142" fmla="*/ 11916612 w 12192000"/>
              <a:gd name="connsiteY142" fmla="*/ 327640 h 5003808"/>
              <a:gd name="connsiteX143" fmla="*/ 11948830 w 12192000"/>
              <a:gd name="connsiteY143" fmla="*/ 321892 h 5003808"/>
              <a:gd name="connsiteX144" fmla="*/ 12001583 w 12192000"/>
              <a:gd name="connsiteY144" fmla="*/ 283473 h 5003808"/>
              <a:gd name="connsiteX145" fmla="*/ 12174977 w 12192000"/>
              <a:gd name="connsiteY145" fmla="*/ 268482 h 5003808"/>
              <a:gd name="connsiteX146" fmla="*/ 12192000 w 12192000"/>
              <a:gd name="connsiteY146" fmla="*/ 260379 h 5003808"/>
              <a:gd name="connsiteX147" fmla="*/ 12192000 w 12192000"/>
              <a:gd name="connsiteY147" fmla="*/ 5003808 h 5003808"/>
              <a:gd name="connsiteX148" fmla="*/ 0 w 12192000"/>
              <a:gd name="connsiteY148" fmla="*/ 5003808 h 5003808"/>
              <a:gd name="connsiteX149" fmla="*/ 0 w 12192000"/>
              <a:gd name="connsiteY149" fmla="*/ 621279 h 5003808"/>
              <a:gd name="connsiteX150" fmla="*/ 11075 w 12192000"/>
              <a:gd name="connsiteY150" fmla="*/ 619008 h 5003808"/>
              <a:gd name="connsiteX151" fmla="*/ 44061 w 12192000"/>
              <a:gd name="connsiteY151" fmla="*/ 612426 h 5003808"/>
              <a:gd name="connsiteX152" fmla="*/ 136694 w 12192000"/>
              <a:gd name="connsiteY152" fmla="*/ 560245 h 5003808"/>
              <a:gd name="connsiteX153" fmla="*/ 170342 w 12192000"/>
              <a:gd name="connsiteY153" fmla="*/ 554907 h 5003808"/>
              <a:gd name="connsiteX154" fmla="*/ 168955 w 12192000"/>
              <a:gd name="connsiteY154" fmla="*/ 545994 h 5003808"/>
              <a:gd name="connsiteX155" fmla="*/ 181474 w 12192000"/>
              <a:gd name="connsiteY155" fmla="*/ 545111 h 5003808"/>
              <a:gd name="connsiteX156" fmla="*/ 209440 w 12192000"/>
              <a:gd name="connsiteY156" fmla="*/ 544391 h 5003808"/>
              <a:gd name="connsiteX157" fmla="*/ 293152 w 12192000"/>
              <a:gd name="connsiteY157" fmla="*/ 540406 h 5003808"/>
              <a:gd name="connsiteX158" fmla="*/ 315693 w 12192000"/>
              <a:gd name="connsiteY158" fmla="*/ 522860 h 5003808"/>
              <a:gd name="connsiteX159" fmla="*/ 337305 w 12192000"/>
              <a:gd name="connsiteY159" fmla="*/ 522202 h 5003808"/>
              <a:gd name="connsiteX160" fmla="*/ 462252 w 12192000"/>
              <a:gd name="connsiteY160" fmla="*/ 496981 h 5003808"/>
              <a:gd name="connsiteX161" fmla="*/ 479457 w 12192000"/>
              <a:gd name="connsiteY161" fmla="*/ 494953 h 5003808"/>
              <a:gd name="connsiteX162" fmla="*/ 488653 w 12192000"/>
              <a:gd name="connsiteY162" fmla="*/ 487087 h 5003808"/>
              <a:gd name="connsiteX163" fmla="*/ 522053 w 12192000"/>
              <a:gd name="connsiteY163" fmla="*/ 484955 h 5003808"/>
              <a:gd name="connsiteX164" fmla="*/ 523520 w 12192000"/>
              <a:gd name="connsiteY164" fmla="*/ 480543 h 5003808"/>
              <a:gd name="connsiteX165" fmla="*/ 632714 w 12192000"/>
              <a:gd name="connsiteY165" fmla="*/ 440931 h 5003808"/>
              <a:gd name="connsiteX166" fmla="*/ 651426 w 12192000"/>
              <a:gd name="connsiteY166" fmla="*/ 434374 h 5003808"/>
              <a:gd name="connsiteX167" fmla="*/ 667724 w 12192000"/>
              <a:gd name="connsiteY167" fmla="*/ 435968 h 5003808"/>
              <a:gd name="connsiteX168" fmla="*/ 757679 w 12192000"/>
              <a:gd name="connsiteY168" fmla="*/ 428975 h 5003808"/>
              <a:gd name="connsiteX169" fmla="*/ 779159 w 12192000"/>
              <a:gd name="connsiteY169" fmla="*/ 431889 h 5003808"/>
              <a:gd name="connsiteX170" fmla="*/ 788293 w 12192000"/>
              <a:gd name="connsiteY170" fmla="*/ 438693 h 5003808"/>
              <a:gd name="connsiteX171" fmla="*/ 822923 w 12192000"/>
              <a:gd name="connsiteY171" fmla="*/ 424904 h 5003808"/>
              <a:gd name="connsiteX172" fmla="*/ 876559 w 12192000"/>
              <a:gd name="connsiteY172" fmla="*/ 414918 h 5003808"/>
              <a:gd name="connsiteX173" fmla="*/ 902011 w 12192000"/>
              <a:gd name="connsiteY173" fmla="*/ 407948 h 5003808"/>
              <a:gd name="connsiteX174" fmla="*/ 922715 w 12192000"/>
              <a:gd name="connsiteY174" fmla="*/ 411529 h 5003808"/>
              <a:gd name="connsiteX175" fmla="*/ 1040139 w 12192000"/>
              <a:gd name="connsiteY175" fmla="*/ 410420 h 5003808"/>
              <a:gd name="connsiteX176" fmla="*/ 1067251 w 12192000"/>
              <a:gd name="connsiteY176" fmla="*/ 416214 h 5003808"/>
              <a:gd name="connsiteX177" fmla="*/ 1080272 w 12192000"/>
              <a:gd name="connsiteY177" fmla="*/ 428499 h 5003808"/>
              <a:gd name="connsiteX178" fmla="*/ 1090219 w 12192000"/>
              <a:gd name="connsiteY178" fmla="*/ 423856 h 5003808"/>
              <a:gd name="connsiteX179" fmla="*/ 1161226 w 12192000"/>
              <a:gd name="connsiteY179" fmla="*/ 422134 h 5003808"/>
              <a:gd name="connsiteX180" fmla="*/ 1207525 w 12192000"/>
              <a:gd name="connsiteY180" fmla="*/ 419869 h 5003808"/>
              <a:gd name="connsiteX181" fmla="*/ 1210030 w 12192000"/>
              <a:gd name="connsiteY181" fmla="*/ 402635 h 5003808"/>
              <a:gd name="connsiteX182" fmla="*/ 1251170 w 12192000"/>
              <a:gd name="connsiteY182" fmla="*/ 395772 h 5003808"/>
              <a:gd name="connsiteX183" fmla="*/ 1295331 w 12192000"/>
              <a:gd name="connsiteY183" fmla="*/ 406012 h 5003808"/>
              <a:gd name="connsiteX184" fmla="*/ 1347118 w 12192000"/>
              <a:gd name="connsiteY184" fmla="*/ 403534 h 5003808"/>
              <a:gd name="connsiteX185" fmla="*/ 1378108 w 12192000"/>
              <a:gd name="connsiteY185" fmla="*/ 402240 h 5003808"/>
              <a:gd name="connsiteX186" fmla="*/ 1459192 w 12192000"/>
              <a:gd name="connsiteY186" fmla="*/ 384749 h 5003808"/>
              <a:gd name="connsiteX187" fmla="*/ 1590120 w 12192000"/>
              <a:gd name="connsiteY187" fmla="*/ 321438 h 5003808"/>
              <a:gd name="connsiteX188" fmla="*/ 1631417 w 12192000"/>
              <a:gd name="connsiteY188" fmla="*/ 312057 h 5003808"/>
              <a:gd name="connsiteX189" fmla="*/ 1638727 w 12192000"/>
              <a:gd name="connsiteY189" fmla="*/ 315440 h 5003808"/>
              <a:gd name="connsiteX190" fmla="*/ 1844438 w 12192000"/>
              <a:gd name="connsiteY190" fmla="*/ 275134 h 5003808"/>
              <a:gd name="connsiteX191" fmla="*/ 1881324 w 12192000"/>
              <a:gd name="connsiteY191" fmla="*/ 272327 h 5003808"/>
              <a:gd name="connsiteX192" fmla="*/ 1908999 w 12192000"/>
              <a:gd name="connsiteY192" fmla="*/ 273168 h 5003808"/>
              <a:gd name="connsiteX193" fmla="*/ 1974956 w 12192000"/>
              <a:gd name="connsiteY193" fmla="*/ 259788 h 5003808"/>
              <a:gd name="connsiteX194" fmla="*/ 2082409 w 12192000"/>
              <a:gd name="connsiteY194" fmla="*/ 231120 h 5003808"/>
              <a:gd name="connsiteX195" fmla="*/ 2105639 w 12192000"/>
              <a:gd name="connsiteY195" fmla="*/ 226478 h 5003808"/>
              <a:gd name="connsiteX196" fmla="*/ 2126992 w 12192000"/>
              <a:gd name="connsiteY196" fmla="*/ 228298 h 5003808"/>
              <a:gd name="connsiteX197" fmla="*/ 2133154 w 12192000"/>
              <a:gd name="connsiteY197" fmla="*/ 233782 h 5003808"/>
              <a:gd name="connsiteX198" fmla="*/ 2146154 w 12192000"/>
              <a:gd name="connsiteY198" fmla="*/ 232162 h 5003808"/>
              <a:gd name="connsiteX199" fmla="*/ 2149901 w 12192000"/>
              <a:gd name="connsiteY199" fmla="*/ 232946 h 5003808"/>
              <a:gd name="connsiteX200" fmla="*/ 2171100 w 12192000"/>
              <a:gd name="connsiteY200" fmla="*/ 236219 h 5003808"/>
              <a:gd name="connsiteX201" fmla="*/ 2209148 w 12192000"/>
              <a:gd name="connsiteY201" fmla="*/ 213055 h 5003808"/>
              <a:gd name="connsiteX202" fmla="*/ 2261889 w 12192000"/>
              <a:gd name="connsiteY202" fmla="*/ 209362 h 5003808"/>
              <a:gd name="connsiteX203" fmla="*/ 2452315 w 12192000"/>
              <a:gd name="connsiteY203" fmla="*/ 156729 h 5003808"/>
              <a:gd name="connsiteX204" fmla="*/ 2487710 w 12192000"/>
              <a:gd name="connsiteY204" fmla="*/ 173097 h 5003808"/>
              <a:gd name="connsiteX205" fmla="*/ 2567870 w 12192000"/>
              <a:gd name="connsiteY205" fmla="*/ 160252 h 5003808"/>
              <a:gd name="connsiteX206" fmla="*/ 2677053 w 12192000"/>
              <a:gd name="connsiteY206" fmla="*/ 96343 h 5003808"/>
              <a:gd name="connsiteX207" fmla="*/ 2823914 w 12192000"/>
              <a:gd name="connsiteY207" fmla="*/ 70697 h 5003808"/>
              <a:gd name="connsiteX208" fmla="*/ 2831912 w 12192000"/>
              <a:gd name="connsiteY208" fmla="*/ 59256 h 5003808"/>
              <a:gd name="connsiteX209" fmla="*/ 2843870 w 12192000"/>
              <a:gd name="connsiteY209" fmla="*/ 51337 h 5003808"/>
              <a:gd name="connsiteX210" fmla="*/ 2846217 w 12192000"/>
              <a:gd name="connsiteY210" fmla="*/ 51855 h 5003808"/>
              <a:gd name="connsiteX211" fmla="*/ 2862745 w 12192000"/>
              <a:gd name="connsiteY211" fmla="*/ 47072 h 5003808"/>
              <a:gd name="connsiteX212" fmla="*/ 2864596 w 12192000"/>
              <a:gd name="connsiteY212" fmla="*/ 43048 h 5003808"/>
              <a:gd name="connsiteX213" fmla="*/ 2875381 w 12192000"/>
              <a:gd name="connsiteY213" fmla="*/ 38833 h 5003808"/>
              <a:gd name="connsiteX214" fmla="*/ 2895139 w 12192000"/>
              <a:gd name="connsiteY214" fmla="*/ 28016 h 5003808"/>
              <a:gd name="connsiteX215" fmla="*/ 2900232 w 12192000"/>
              <a:gd name="connsiteY215" fmla="*/ 28348 h 5003808"/>
              <a:gd name="connsiteX216" fmla="*/ 2932205 w 12192000"/>
              <a:gd name="connsiteY216" fmla="*/ 15703 h 5003808"/>
              <a:gd name="connsiteX217" fmla="*/ 2933310 w 12192000"/>
              <a:gd name="connsiteY217" fmla="*/ 16646 h 5003808"/>
              <a:gd name="connsiteX218" fmla="*/ 2945218 w 12192000"/>
              <a:gd name="connsiteY218" fmla="*/ 17971 h 5003808"/>
              <a:gd name="connsiteX219" fmla="*/ 2966465 w 12192000"/>
              <a:gd name="connsiteY219" fmla="*/ 17947 h 5003808"/>
              <a:gd name="connsiteX220" fmla="*/ 3023668 w 12192000"/>
              <a:gd name="connsiteY220" fmla="*/ 31735 h 5003808"/>
              <a:gd name="connsiteX221" fmla="*/ 3057077 w 12192000"/>
              <a:gd name="connsiteY221" fmla="*/ 18675 h 5003808"/>
              <a:gd name="connsiteX222" fmla="*/ 3151915 w 12192000"/>
              <a:gd name="connsiteY222" fmla="*/ 15073 h 5003808"/>
              <a:gd name="connsiteX223" fmla="*/ 3251671 w 12192000"/>
              <a:gd name="connsiteY223" fmla="*/ 35405 h 5003808"/>
              <a:gd name="connsiteX224" fmla="*/ 3351400 w 12192000"/>
              <a:gd name="connsiteY224" fmla="*/ 36517 h 5003808"/>
              <a:gd name="connsiteX225" fmla="*/ 3387481 w 12192000"/>
              <a:gd name="connsiteY225" fmla="*/ 35273 h 5003808"/>
              <a:gd name="connsiteX226" fmla="*/ 3451923 w 12192000"/>
              <a:gd name="connsiteY226" fmla="*/ 40312 h 5003808"/>
              <a:gd name="connsiteX227" fmla="*/ 3481520 w 12192000"/>
              <a:gd name="connsiteY227" fmla="*/ 47117 h 5003808"/>
              <a:gd name="connsiteX228" fmla="*/ 3482804 w 12192000"/>
              <a:gd name="connsiteY228" fmla="*/ 46642 h 5003808"/>
              <a:gd name="connsiteX229" fmla="*/ 3485495 w 12192000"/>
              <a:gd name="connsiteY229" fmla="*/ 49751 h 5003808"/>
              <a:gd name="connsiteX230" fmla="*/ 3490972 w 12192000"/>
              <a:gd name="connsiteY230" fmla="*/ 51116 h 5003808"/>
              <a:gd name="connsiteX231" fmla="*/ 3505835 w 12192000"/>
              <a:gd name="connsiteY231" fmla="*/ 49907 h 5003808"/>
              <a:gd name="connsiteX232" fmla="*/ 3511410 w 12192000"/>
              <a:gd name="connsiteY232" fmla="*/ 48638 h 5003808"/>
              <a:gd name="connsiteX233" fmla="*/ 3519598 w 12192000"/>
              <a:gd name="connsiteY233" fmla="*/ 48513 h 5003808"/>
              <a:gd name="connsiteX234" fmla="*/ 3519807 w 12192000"/>
              <a:gd name="connsiteY234" fmla="*/ 48768 h 5003808"/>
              <a:gd name="connsiteX235" fmla="*/ 3527466 w 12192000"/>
              <a:gd name="connsiteY235" fmla="*/ 48146 h 5003808"/>
              <a:gd name="connsiteX236" fmla="*/ 3564889 w 12192000"/>
              <a:gd name="connsiteY236" fmla="*/ 41820 h 5003808"/>
              <a:gd name="connsiteX237" fmla="*/ 3614922 w 12192000"/>
              <a:gd name="connsiteY237" fmla="*/ 65634 h 5003808"/>
              <a:gd name="connsiteX238" fmla="*/ 3635506 w 12192000"/>
              <a:gd name="connsiteY238" fmla="*/ 69548 h 5003808"/>
              <a:gd name="connsiteX239" fmla="*/ 3646525 w 12192000"/>
              <a:gd name="connsiteY239" fmla="*/ 73023 h 5003808"/>
              <a:gd name="connsiteX240" fmla="*/ 3647224 w 12192000"/>
              <a:gd name="connsiteY240" fmla="*/ 74133 h 5003808"/>
              <a:gd name="connsiteX241" fmla="*/ 3683100 w 12192000"/>
              <a:gd name="connsiteY241" fmla="*/ 67939 h 5003808"/>
              <a:gd name="connsiteX242" fmla="*/ 3687901 w 12192000"/>
              <a:gd name="connsiteY242" fmla="*/ 69202 h 5003808"/>
              <a:gd name="connsiteX243" fmla="*/ 3711234 w 12192000"/>
              <a:gd name="connsiteY243" fmla="*/ 62495 h 5003808"/>
              <a:gd name="connsiteX244" fmla="*/ 3723318 w 12192000"/>
              <a:gd name="connsiteY244" fmla="*/ 60455 h 5003808"/>
              <a:gd name="connsiteX245" fmla="*/ 3726677 w 12192000"/>
              <a:gd name="connsiteY245" fmla="*/ 56942 h 5003808"/>
              <a:gd name="connsiteX246" fmla="*/ 3744535 w 12192000"/>
              <a:gd name="connsiteY246" fmla="*/ 55420 h 5003808"/>
              <a:gd name="connsiteX247" fmla="*/ 3746608 w 12192000"/>
              <a:gd name="connsiteY247" fmla="*/ 56352 h 5003808"/>
              <a:gd name="connsiteX248" fmla="*/ 3761262 w 12192000"/>
              <a:gd name="connsiteY248" fmla="*/ 50977 h 5003808"/>
              <a:gd name="connsiteX249" fmla="*/ 3773451 w 12192000"/>
              <a:gd name="connsiteY249" fmla="*/ 41496 h 5003808"/>
              <a:gd name="connsiteX250" fmla="*/ 3925626 w 12192000"/>
              <a:gd name="connsiteY250" fmla="*/ 44131 h 5003808"/>
              <a:gd name="connsiteX251" fmla="*/ 4056184 w 12192000"/>
              <a:gd name="connsiteY251" fmla="*/ 3115 h 5003808"/>
              <a:gd name="connsiteX0" fmla="*/ 4033324 w 12192000"/>
              <a:gd name="connsiteY0" fmla="*/ 26451 h 4999978"/>
              <a:gd name="connsiteX1" fmla="*/ 4138795 w 12192000"/>
              <a:gd name="connsiteY1" fmla="*/ 1828 h 4999978"/>
              <a:gd name="connsiteX2" fmla="*/ 4166706 w 12192000"/>
              <a:gd name="connsiteY2" fmla="*/ 24073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10030 w 12192000"/>
              <a:gd name="connsiteY181" fmla="*/ 398805 h 4999978"/>
              <a:gd name="connsiteX182" fmla="*/ 1251170 w 12192000"/>
              <a:gd name="connsiteY182" fmla="*/ 391942 h 4999978"/>
              <a:gd name="connsiteX183" fmla="*/ 1295331 w 12192000"/>
              <a:gd name="connsiteY183" fmla="*/ 402182 h 4999978"/>
              <a:gd name="connsiteX184" fmla="*/ 1347118 w 12192000"/>
              <a:gd name="connsiteY184" fmla="*/ 399704 h 4999978"/>
              <a:gd name="connsiteX185" fmla="*/ 1378108 w 12192000"/>
              <a:gd name="connsiteY185" fmla="*/ 398410 h 4999978"/>
              <a:gd name="connsiteX186" fmla="*/ 1459192 w 12192000"/>
              <a:gd name="connsiteY186" fmla="*/ 380919 h 4999978"/>
              <a:gd name="connsiteX187" fmla="*/ 1590120 w 12192000"/>
              <a:gd name="connsiteY187" fmla="*/ 317608 h 4999978"/>
              <a:gd name="connsiteX188" fmla="*/ 1631417 w 12192000"/>
              <a:gd name="connsiteY188" fmla="*/ 308227 h 4999978"/>
              <a:gd name="connsiteX189" fmla="*/ 1638727 w 12192000"/>
              <a:gd name="connsiteY189" fmla="*/ 311610 h 4999978"/>
              <a:gd name="connsiteX190" fmla="*/ 1844438 w 12192000"/>
              <a:gd name="connsiteY190" fmla="*/ 271304 h 4999978"/>
              <a:gd name="connsiteX191" fmla="*/ 1881324 w 12192000"/>
              <a:gd name="connsiteY191" fmla="*/ 268497 h 4999978"/>
              <a:gd name="connsiteX192" fmla="*/ 1908999 w 12192000"/>
              <a:gd name="connsiteY192" fmla="*/ 269338 h 4999978"/>
              <a:gd name="connsiteX193" fmla="*/ 1974956 w 12192000"/>
              <a:gd name="connsiteY193" fmla="*/ 255958 h 4999978"/>
              <a:gd name="connsiteX194" fmla="*/ 2082409 w 12192000"/>
              <a:gd name="connsiteY194" fmla="*/ 227290 h 4999978"/>
              <a:gd name="connsiteX195" fmla="*/ 2105639 w 12192000"/>
              <a:gd name="connsiteY195" fmla="*/ 222648 h 4999978"/>
              <a:gd name="connsiteX196" fmla="*/ 2126992 w 12192000"/>
              <a:gd name="connsiteY196" fmla="*/ 224468 h 4999978"/>
              <a:gd name="connsiteX197" fmla="*/ 2133154 w 12192000"/>
              <a:gd name="connsiteY197" fmla="*/ 229952 h 4999978"/>
              <a:gd name="connsiteX198" fmla="*/ 2146154 w 12192000"/>
              <a:gd name="connsiteY198" fmla="*/ 228332 h 4999978"/>
              <a:gd name="connsiteX199" fmla="*/ 2149901 w 12192000"/>
              <a:gd name="connsiteY199" fmla="*/ 229116 h 4999978"/>
              <a:gd name="connsiteX200" fmla="*/ 2171100 w 12192000"/>
              <a:gd name="connsiteY200" fmla="*/ 232389 h 4999978"/>
              <a:gd name="connsiteX201" fmla="*/ 2209148 w 12192000"/>
              <a:gd name="connsiteY201" fmla="*/ 209225 h 4999978"/>
              <a:gd name="connsiteX202" fmla="*/ 2261889 w 12192000"/>
              <a:gd name="connsiteY202" fmla="*/ 205532 h 4999978"/>
              <a:gd name="connsiteX203" fmla="*/ 2452315 w 12192000"/>
              <a:gd name="connsiteY203" fmla="*/ 152899 h 4999978"/>
              <a:gd name="connsiteX204" fmla="*/ 2487710 w 12192000"/>
              <a:gd name="connsiteY204" fmla="*/ 169267 h 4999978"/>
              <a:gd name="connsiteX205" fmla="*/ 2567870 w 12192000"/>
              <a:gd name="connsiteY205" fmla="*/ 156422 h 4999978"/>
              <a:gd name="connsiteX206" fmla="*/ 2677053 w 12192000"/>
              <a:gd name="connsiteY206" fmla="*/ 92513 h 4999978"/>
              <a:gd name="connsiteX207" fmla="*/ 2823914 w 12192000"/>
              <a:gd name="connsiteY207" fmla="*/ 66867 h 4999978"/>
              <a:gd name="connsiteX208" fmla="*/ 2831912 w 12192000"/>
              <a:gd name="connsiteY208" fmla="*/ 55426 h 4999978"/>
              <a:gd name="connsiteX209" fmla="*/ 2843870 w 12192000"/>
              <a:gd name="connsiteY209" fmla="*/ 47507 h 4999978"/>
              <a:gd name="connsiteX210" fmla="*/ 2846217 w 12192000"/>
              <a:gd name="connsiteY210" fmla="*/ 48025 h 4999978"/>
              <a:gd name="connsiteX211" fmla="*/ 2862745 w 12192000"/>
              <a:gd name="connsiteY211" fmla="*/ 43242 h 4999978"/>
              <a:gd name="connsiteX212" fmla="*/ 2864596 w 12192000"/>
              <a:gd name="connsiteY212" fmla="*/ 39218 h 4999978"/>
              <a:gd name="connsiteX213" fmla="*/ 2875381 w 12192000"/>
              <a:gd name="connsiteY213" fmla="*/ 35003 h 4999978"/>
              <a:gd name="connsiteX214" fmla="*/ 2895139 w 12192000"/>
              <a:gd name="connsiteY214" fmla="*/ 24186 h 4999978"/>
              <a:gd name="connsiteX215" fmla="*/ 2900232 w 12192000"/>
              <a:gd name="connsiteY215" fmla="*/ 24518 h 4999978"/>
              <a:gd name="connsiteX216" fmla="*/ 2932205 w 12192000"/>
              <a:gd name="connsiteY216" fmla="*/ 11873 h 4999978"/>
              <a:gd name="connsiteX217" fmla="*/ 2933310 w 12192000"/>
              <a:gd name="connsiteY217" fmla="*/ 12816 h 4999978"/>
              <a:gd name="connsiteX218" fmla="*/ 2945218 w 12192000"/>
              <a:gd name="connsiteY218" fmla="*/ 14141 h 4999978"/>
              <a:gd name="connsiteX219" fmla="*/ 2966465 w 12192000"/>
              <a:gd name="connsiteY219" fmla="*/ 14117 h 4999978"/>
              <a:gd name="connsiteX220" fmla="*/ 3023668 w 12192000"/>
              <a:gd name="connsiteY220" fmla="*/ 27905 h 4999978"/>
              <a:gd name="connsiteX221" fmla="*/ 3057077 w 12192000"/>
              <a:gd name="connsiteY221" fmla="*/ 14845 h 4999978"/>
              <a:gd name="connsiteX222" fmla="*/ 3151915 w 12192000"/>
              <a:gd name="connsiteY222" fmla="*/ 11243 h 4999978"/>
              <a:gd name="connsiteX223" fmla="*/ 3251671 w 12192000"/>
              <a:gd name="connsiteY223" fmla="*/ 31575 h 4999978"/>
              <a:gd name="connsiteX224" fmla="*/ 3351400 w 12192000"/>
              <a:gd name="connsiteY224" fmla="*/ 32687 h 4999978"/>
              <a:gd name="connsiteX225" fmla="*/ 3387481 w 12192000"/>
              <a:gd name="connsiteY225" fmla="*/ 31443 h 4999978"/>
              <a:gd name="connsiteX226" fmla="*/ 3451923 w 12192000"/>
              <a:gd name="connsiteY226" fmla="*/ 36482 h 4999978"/>
              <a:gd name="connsiteX227" fmla="*/ 3481520 w 12192000"/>
              <a:gd name="connsiteY227" fmla="*/ 43287 h 4999978"/>
              <a:gd name="connsiteX228" fmla="*/ 3482804 w 12192000"/>
              <a:gd name="connsiteY228" fmla="*/ 42812 h 4999978"/>
              <a:gd name="connsiteX229" fmla="*/ 3485495 w 12192000"/>
              <a:gd name="connsiteY229" fmla="*/ 45921 h 4999978"/>
              <a:gd name="connsiteX230" fmla="*/ 3490972 w 12192000"/>
              <a:gd name="connsiteY230" fmla="*/ 47286 h 4999978"/>
              <a:gd name="connsiteX231" fmla="*/ 3505835 w 12192000"/>
              <a:gd name="connsiteY231" fmla="*/ 46077 h 4999978"/>
              <a:gd name="connsiteX232" fmla="*/ 3511410 w 12192000"/>
              <a:gd name="connsiteY232" fmla="*/ 44808 h 4999978"/>
              <a:gd name="connsiteX233" fmla="*/ 3519598 w 12192000"/>
              <a:gd name="connsiteY233" fmla="*/ 44683 h 4999978"/>
              <a:gd name="connsiteX234" fmla="*/ 3519807 w 12192000"/>
              <a:gd name="connsiteY234" fmla="*/ 44938 h 4999978"/>
              <a:gd name="connsiteX235" fmla="*/ 3527466 w 12192000"/>
              <a:gd name="connsiteY235" fmla="*/ 44316 h 4999978"/>
              <a:gd name="connsiteX236" fmla="*/ 3564889 w 12192000"/>
              <a:gd name="connsiteY236" fmla="*/ 37990 h 4999978"/>
              <a:gd name="connsiteX237" fmla="*/ 3614922 w 12192000"/>
              <a:gd name="connsiteY237" fmla="*/ 61804 h 4999978"/>
              <a:gd name="connsiteX238" fmla="*/ 3635506 w 12192000"/>
              <a:gd name="connsiteY238" fmla="*/ 65718 h 4999978"/>
              <a:gd name="connsiteX239" fmla="*/ 3646525 w 12192000"/>
              <a:gd name="connsiteY239" fmla="*/ 69193 h 4999978"/>
              <a:gd name="connsiteX240" fmla="*/ 3647224 w 12192000"/>
              <a:gd name="connsiteY240" fmla="*/ 70303 h 4999978"/>
              <a:gd name="connsiteX241" fmla="*/ 3683100 w 12192000"/>
              <a:gd name="connsiteY241" fmla="*/ 64109 h 4999978"/>
              <a:gd name="connsiteX242" fmla="*/ 3687901 w 12192000"/>
              <a:gd name="connsiteY242" fmla="*/ 65372 h 4999978"/>
              <a:gd name="connsiteX243" fmla="*/ 3711234 w 12192000"/>
              <a:gd name="connsiteY243" fmla="*/ 58665 h 4999978"/>
              <a:gd name="connsiteX244" fmla="*/ 3723318 w 12192000"/>
              <a:gd name="connsiteY244" fmla="*/ 56625 h 4999978"/>
              <a:gd name="connsiteX245" fmla="*/ 3726677 w 12192000"/>
              <a:gd name="connsiteY245" fmla="*/ 53112 h 4999978"/>
              <a:gd name="connsiteX246" fmla="*/ 3744535 w 12192000"/>
              <a:gd name="connsiteY246" fmla="*/ 51590 h 4999978"/>
              <a:gd name="connsiteX247" fmla="*/ 3746608 w 12192000"/>
              <a:gd name="connsiteY247" fmla="*/ 52522 h 4999978"/>
              <a:gd name="connsiteX248" fmla="*/ 3761262 w 12192000"/>
              <a:gd name="connsiteY248" fmla="*/ 47147 h 4999978"/>
              <a:gd name="connsiteX249" fmla="*/ 3773451 w 12192000"/>
              <a:gd name="connsiteY249" fmla="*/ 37666 h 4999978"/>
              <a:gd name="connsiteX250" fmla="*/ 3925626 w 12192000"/>
              <a:gd name="connsiteY250" fmla="*/ 40301 h 4999978"/>
              <a:gd name="connsiteX251" fmla="*/ 4033324 w 12192000"/>
              <a:gd name="connsiteY251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1828 h 4999978"/>
              <a:gd name="connsiteX2" fmla="*/ 4166706 w 12192000"/>
              <a:gd name="connsiteY2" fmla="*/ 24073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10030 w 12192000"/>
              <a:gd name="connsiteY181" fmla="*/ 398805 h 4999978"/>
              <a:gd name="connsiteX182" fmla="*/ 1251170 w 12192000"/>
              <a:gd name="connsiteY182" fmla="*/ 391942 h 4999978"/>
              <a:gd name="connsiteX183" fmla="*/ 1295331 w 12192000"/>
              <a:gd name="connsiteY183" fmla="*/ 402182 h 4999978"/>
              <a:gd name="connsiteX184" fmla="*/ 1347118 w 12192000"/>
              <a:gd name="connsiteY184" fmla="*/ 399704 h 4999978"/>
              <a:gd name="connsiteX185" fmla="*/ 1378108 w 12192000"/>
              <a:gd name="connsiteY185" fmla="*/ 398410 h 4999978"/>
              <a:gd name="connsiteX186" fmla="*/ 1459192 w 12192000"/>
              <a:gd name="connsiteY186" fmla="*/ 380919 h 4999978"/>
              <a:gd name="connsiteX187" fmla="*/ 1590120 w 12192000"/>
              <a:gd name="connsiteY187" fmla="*/ 317608 h 4999978"/>
              <a:gd name="connsiteX188" fmla="*/ 1631417 w 12192000"/>
              <a:gd name="connsiteY188" fmla="*/ 308227 h 4999978"/>
              <a:gd name="connsiteX189" fmla="*/ 1638727 w 12192000"/>
              <a:gd name="connsiteY189" fmla="*/ 311610 h 4999978"/>
              <a:gd name="connsiteX190" fmla="*/ 1844438 w 12192000"/>
              <a:gd name="connsiteY190" fmla="*/ 271304 h 4999978"/>
              <a:gd name="connsiteX191" fmla="*/ 1881324 w 12192000"/>
              <a:gd name="connsiteY191" fmla="*/ 268497 h 4999978"/>
              <a:gd name="connsiteX192" fmla="*/ 1908999 w 12192000"/>
              <a:gd name="connsiteY192" fmla="*/ 269338 h 4999978"/>
              <a:gd name="connsiteX193" fmla="*/ 1974956 w 12192000"/>
              <a:gd name="connsiteY193" fmla="*/ 255958 h 4999978"/>
              <a:gd name="connsiteX194" fmla="*/ 2082409 w 12192000"/>
              <a:gd name="connsiteY194" fmla="*/ 227290 h 4999978"/>
              <a:gd name="connsiteX195" fmla="*/ 2105639 w 12192000"/>
              <a:gd name="connsiteY195" fmla="*/ 222648 h 4999978"/>
              <a:gd name="connsiteX196" fmla="*/ 2126992 w 12192000"/>
              <a:gd name="connsiteY196" fmla="*/ 224468 h 4999978"/>
              <a:gd name="connsiteX197" fmla="*/ 2133154 w 12192000"/>
              <a:gd name="connsiteY197" fmla="*/ 229952 h 4999978"/>
              <a:gd name="connsiteX198" fmla="*/ 2146154 w 12192000"/>
              <a:gd name="connsiteY198" fmla="*/ 228332 h 4999978"/>
              <a:gd name="connsiteX199" fmla="*/ 2149901 w 12192000"/>
              <a:gd name="connsiteY199" fmla="*/ 229116 h 4999978"/>
              <a:gd name="connsiteX200" fmla="*/ 2171100 w 12192000"/>
              <a:gd name="connsiteY200" fmla="*/ 232389 h 4999978"/>
              <a:gd name="connsiteX201" fmla="*/ 2209148 w 12192000"/>
              <a:gd name="connsiteY201" fmla="*/ 209225 h 4999978"/>
              <a:gd name="connsiteX202" fmla="*/ 2261889 w 12192000"/>
              <a:gd name="connsiteY202" fmla="*/ 205532 h 4999978"/>
              <a:gd name="connsiteX203" fmla="*/ 2452315 w 12192000"/>
              <a:gd name="connsiteY203" fmla="*/ 152899 h 4999978"/>
              <a:gd name="connsiteX204" fmla="*/ 2487710 w 12192000"/>
              <a:gd name="connsiteY204" fmla="*/ 169267 h 4999978"/>
              <a:gd name="connsiteX205" fmla="*/ 2567870 w 12192000"/>
              <a:gd name="connsiteY205" fmla="*/ 156422 h 4999978"/>
              <a:gd name="connsiteX206" fmla="*/ 2677053 w 12192000"/>
              <a:gd name="connsiteY206" fmla="*/ 92513 h 4999978"/>
              <a:gd name="connsiteX207" fmla="*/ 2823914 w 12192000"/>
              <a:gd name="connsiteY207" fmla="*/ 66867 h 4999978"/>
              <a:gd name="connsiteX208" fmla="*/ 2831912 w 12192000"/>
              <a:gd name="connsiteY208" fmla="*/ 55426 h 4999978"/>
              <a:gd name="connsiteX209" fmla="*/ 2843870 w 12192000"/>
              <a:gd name="connsiteY209" fmla="*/ 47507 h 4999978"/>
              <a:gd name="connsiteX210" fmla="*/ 2846217 w 12192000"/>
              <a:gd name="connsiteY210" fmla="*/ 48025 h 4999978"/>
              <a:gd name="connsiteX211" fmla="*/ 2862745 w 12192000"/>
              <a:gd name="connsiteY211" fmla="*/ 43242 h 4999978"/>
              <a:gd name="connsiteX212" fmla="*/ 2864596 w 12192000"/>
              <a:gd name="connsiteY212" fmla="*/ 39218 h 4999978"/>
              <a:gd name="connsiteX213" fmla="*/ 2875381 w 12192000"/>
              <a:gd name="connsiteY213" fmla="*/ 35003 h 4999978"/>
              <a:gd name="connsiteX214" fmla="*/ 2895139 w 12192000"/>
              <a:gd name="connsiteY214" fmla="*/ 24186 h 4999978"/>
              <a:gd name="connsiteX215" fmla="*/ 2900232 w 12192000"/>
              <a:gd name="connsiteY215" fmla="*/ 24518 h 4999978"/>
              <a:gd name="connsiteX216" fmla="*/ 2932205 w 12192000"/>
              <a:gd name="connsiteY216" fmla="*/ 11873 h 4999978"/>
              <a:gd name="connsiteX217" fmla="*/ 2933310 w 12192000"/>
              <a:gd name="connsiteY217" fmla="*/ 12816 h 4999978"/>
              <a:gd name="connsiteX218" fmla="*/ 2945218 w 12192000"/>
              <a:gd name="connsiteY218" fmla="*/ 14141 h 4999978"/>
              <a:gd name="connsiteX219" fmla="*/ 2966465 w 12192000"/>
              <a:gd name="connsiteY219" fmla="*/ 14117 h 4999978"/>
              <a:gd name="connsiteX220" fmla="*/ 3023668 w 12192000"/>
              <a:gd name="connsiteY220" fmla="*/ 27905 h 4999978"/>
              <a:gd name="connsiteX221" fmla="*/ 3057077 w 12192000"/>
              <a:gd name="connsiteY221" fmla="*/ 14845 h 4999978"/>
              <a:gd name="connsiteX222" fmla="*/ 3151915 w 12192000"/>
              <a:gd name="connsiteY222" fmla="*/ 11243 h 4999978"/>
              <a:gd name="connsiteX223" fmla="*/ 3251671 w 12192000"/>
              <a:gd name="connsiteY223" fmla="*/ 31575 h 4999978"/>
              <a:gd name="connsiteX224" fmla="*/ 3351400 w 12192000"/>
              <a:gd name="connsiteY224" fmla="*/ 32687 h 4999978"/>
              <a:gd name="connsiteX225" fmla="*/ 3387481 w 12192000"/>
              <a:gd name="connsiteY225" fmla="*/ 31443 h 4999978"/>
              <a:gd name="connsiteX226" fmla="*/ 3451923 w 12192000"/>
              <a:gd name="connsiteY226" fmla="*/ 36482 h 4999978"/>
              <a:gd name="connsiteX227" fmla="*/ 3481520 w 12192000"/>
              <a:gd name="connsiteY227" fmla="*/ 43287 h 4999978"/>
              <a:gd name="connsiteX228" fmla="*/ 3482804 w 12192000"/>
              <a:gd name="connsiteY228" fmla="*/ 42812 h 4999978"/>
              <a:gd name="connsiteX229" fmla="*/ 3485495 w 12192000"/>
              <a:gd name="connsiteY229" fmla="*/ 45921 h 4999978"/>
              <a:gd name="connsiteX230" fmla="*/ 3490972 w 12192000"/>
              <a:gd name="connsiteY230" fmla="*/ 47286 h 4999978"/>
              <a:gd name="connsiteX231" fmla="*/ 3505835 w 12192000"/>
              <a:gd name="connsiteY231" fmla="*/ 46077 h 4999978"/>
              <a:gd name="connsiteX232" fmla="*/ 3511410 w 12192000"/>
              <a:gd name="connsiteY232" fmla="*/ 44808 h 4999978"/>
              <a:gd name="connsiteX233" fmla="*/ 3519598 w 12192000"/>
              <a:gd name="connsiteY233" fmla="*/ 44683 h 4999978"/>
              <a:gd name="connsiteX234" fmla="*/ 3519807 w 12192000"/>
              <a:gd name="connsiteY234" fmla="*/ 44938 h 4999978"/>
              <a:gd name="connsiteX235" fmla="*/ 3527466 w 12192000"/>
              <a:gd name="connsiteY235" fmla="*/ 44316 h 4999978"/>
              <a:gd name="connsiteX236" fmla="*/ 3564889 w 12192000"/>
              <a:gd name="connsiteY236" fmla="*/ 37990 h 4999978"/>
              <a:gd name="connsiteX237" fmla="*/ 3614922 w 12192000"/>
              <a:gd name="connsiteY237" fmla="*/ 61804 h 4999978"/>
              <a:gd name="connsiteX238" fmla="*/ 3635506 w 12192000"/>
              <a:gd name="connsiteY238" fmla="*/ 65718 h 4999978"/>
              <a:gd name="connsiteX239" fmla="*/ 3646525 w 12192000"/>
              <a:gd name="connsiteY239" fmla="*/ 69193 h 4999978"/>
              <a:gd name="connsiteX240" fmla="*/ 3647224 w 12192000"/>
              <a:gd name="connsiteY240" fmla="*/ 70303 h 4999978"/>
              <a:gd name="connsiteX241" fmla="*/ 3683100 w 12192000"/>
              <a:gd name="connsiteY241" fmla="*/ 64109 h 4999978"/>
              <a:gd name="connsiteX242" fmla="*/ 3687901 w 12192000"/>
              <a:gd name="connsiteY242" fmla="*/ 65372 h 4999978"/>
              <a:gd name="connsiteX243" fmla="*/ 3711234 w 12192000"/>
              <a:gd name="connsiteY243" fmla="*/ 58665 h 4999978"/>
              <a:gd name="connsiteX244" fmla="*/ 3723318 w 12192000"/>
              <a:gd name="connsiteY244" fmla="*/ 56625 h 4999978"/>
              <a:gd name="connsiteX245" fmla="*/ 3726677 w 12192000"/>
              <a:gd name="connsiteY245" fmla="*/ 53112 h 4999978"/>
              <a:gd name="connsiteX246" fmla="*/ 3744535 w 12192000"/>
              <a:gd name="connsiteY246" fmla="*/ 51590 h 4999978"/>
              <a:gd name="connsiteX247" fmla="*/ 3746608 w 12192000"/>
              <a:gd name="connsiteY247" fmla="*/ 52522 h 4999978"/>
              <a:gd name="connsiteX248" fmla="*/ 3761262 w 12192000"/>
              <a:gd name="connsiteY248" fmla="*/ 47147 h 4999978"/>
              <a:gd name="connsiteX249" fmla="*/ 3773451 w 12192000"/>
              <a:gd name="connsiteY249" fmla="*/ 37666 h 4999978"/>
              <a:gd name="connsiteX250" fmla="*/ 3925626 w 12192000"/>
              <a:gd name="connsiteY250" fmla="*/ 40301 h 4999978"/>
              <a:gd name="connsiteX251" fmla="*/ 4033324 w 12192000"/>
              <a:gd name="connsiteY251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1828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10030 w 12192000"/>
              <a:gd name="connsiteY181" fmla="*/ 398805 h 4999978"/>
              <a:gd name="connsiteX182" fmla="*/ 1251170 w 12192000"/>
              <a:gd name="connsiteY182" fmla="*/ 391942 h 4999978"/>
              <a:gd name="connsiteX183" fmla="*/ 1295331 w 12192000"/>
              <a:gd name="connsiteY183" fmla="*/ 402182 h 4999978"/>
              <a:gd name="connsiteX184" fmla="*/ 1347118 w 12192000"/>
              <a:gd name="connsiteY184" fmla="*/ 399704 h 4999978"/>
              <a:gd name="connsiteX185" fmla="*/ 1378108 w 12192000"/>
              <a:gd name="connsiteY185" fmla="*/ 398410 h 4999978"/>
              <a:gd name="connsiteX186" fmla="*/ 1459192 w 12192000"/>
              <a:gd name="connsiteY186" fmla="*/ 380919 h 4999978"/>
              <a:gd name="connsiteX187" fmla="*/ 1590120 w 12192000"/>
              <a:gd name="connsiteY187" fmla="*/ 317608 h 4999978"/>
              <a:gd name="connsiteX188" fmla="*/ 1631417 w 12192000"/>
              <a:gd name="connsiteY188" fmla="*/ 308227 h 4999978"/>
              <a:gd name="connsiteX189" fmla="*/ 1638727 w 12192000"/>
              <a:gd name="connsiteY189" fmla="*/ 311610 h 4999978"/>
              <a:gd name="connsiteX190" fmla="*/ 1844438 w 12192000"/>
              <a:gd name="connsiteY190" fmla="*/ 271304 h 4999978"/>
              <a:gd name="connsiteX191" fmla="*/ 1881324 w 12192000"/>
              <a:gd name="connsiteY191" fmla="*/ 268497 h 4999978"/>
              <a:gd name="connsiteX192" fmla="*/ 1908999 w 12192000"/>
              <a:gd name="connsiteY192" fmla="*/ 269338 h 4999978"/>
              <a:gd name="connsiteX193" fmla="*/ 1974956 w 12192000"/>
              <a:gd name="connsiteY193" fmla="*/ 255958 h 4999978"/>
              <a:gd name="connsiteX194" fmla="*/ 2082409 w 12192000"/>
              <a:gd name="connsiteY194" fmla="*/ 227290 h 4999978"/>
              <a:gd name="connsiteX195" fmla="*/ 2105639 w 12192000"/>
              <a:gd name="connsiteY195" fmla="*/ 222648 h 4999978"/>
              <a:gd name="connsiteX196" fmla="*/ 2126992 w 12192000"/>
              <a:gd name="connsiteY196" fmla="*/ 224468 h 4999978"/>
              <a:gd name="connsiteX197" fmla="*/ 2133154 w 12192000"/>
              <a:gd name="connsiteY197" fmla="*/ 229952 h 4999978"/>
              <a:gd name="connsiteX198" fmla="*/ 2146154 w 12192000"/>
              <a:gd name="connsiteY198" fmla="*/ 228332 h 4999978"/>
              <a:gd name="connsiteX199" fmla="*/ 2149901 w 12192000"/>
              <a:gd name="connsiteY199" fmla="*/ 229116 h 4999978"/>
              <a:gd name="connsiteX200" fmla="*/ 2171100 w 12192000"/>
              <a:gd name="connsiteY200" fmla="*/ 232389 h 4999978"/>
              <a:gd name="connsiteX201" fmla="*/ 2209148 w 12192000"/>
              <a:gd name="connsiteY201" fmla="*/ 209225 h 4999978"/>
              <a:gd name="connsiteX202" fmla="*/ 2261889 w 12192000"/>
              <a:gd name="connsiteY202" fmla="*/ 205532 h 4999978"/>
              <a:gd name="connsiteX203" fmla="*/ 2452315 w 12192000"/>
              <a:gd name="connsiteY203" fmla="*/ 152899 h 4999978"/>
              <a:gd name="connsiteX204" fmla="*/ 2487710 w 12192000"/>
              <a:gd name="connsiteY204" fmla="*/ 169267 h 4999978"/>
              <a:gd name="connsiteX205" fmla="*/ 2567870 w 12192000"/>
              <a:gd name="connsiteY205" fmla="*/ 156422 h 4999978"/>
              <a:gd name="connsiteX206" fmla="*/ 2677053 w 12192000"/>
              <a:gd name="connsiteY206" fmla="*/ 92513 h 4999978"/>
              <a:gd name="connsiteX207" fmla="*/ 2823914 w 12192000"/>
              <a:gd name="connsiteY207" fmla="*/ 66867 h 4999978"/>
              <a:gd name="connsiteX208" fmla="*/ 2831912 w 12192000"/>
              <a:gd name="connsiteY208" fmla="*/ 55426 h 4999978"/>
              <a:gd name="connsiteX209" fmla="*/ 2843870 w 12192000"/>
              <a:gd name="connsiteY209" fmla="*/ 47507 h 4999978"/>
              <a:gd name="connsiteX210" fmla="*/ 2846217 w 12192000"/>
              <a:gd name="connsiteY210" fmla="*/ 48025 h 4999978"/>
              <a:gd name="connsiteX211" fmla="*/ 2862745 w 12192000"/>
              <a:gd name="connsiteY211" fmla="*/ 43242 h 4999978"/>
              <a:gd name="connsiteX212" fmla="*/ 2864596 w 12192000"/>
              <a:gd name="connsiteY212" fmla="*/ 39218 h 4999978"/>
              <a:gd name="connsiteX213" fmla="*/ 2875381 w 12192000"/>
              <a:gd name="connsiteY213" fmla="*/ 35003 h 4999978"/>
              <a:gd name="connsiteX214" fmla="*/ 2895139 w 12192000"/>
              <a:gd name="connsiteY214" fmla="*/ 24186 h 4999978"/>
              <a:gd name="connsiteX215" fmla="*/ 2900232 w 12192000"/>
              <a:gd name="connsiteY215" fmla="*/ 24518 h 4999978"/>
              <a:gd name="connsiteX216" fmla="*/ 2932205 w 12192000"/>
              <a:gd name="connsiteY216" fmla="*/ 11873 h 4999978"/>
              <a:gd name="connsiteX217" fmla="*/ 2933310 w 12192000"/>
              <a:gd name="connsiteY217" fmla="*/ 12816 h 4999978"/>
              <a:gd name="connsiteX218" fmla="*/ 2945218 w 12192000"/>
              <a:gd name="connsiteY218" fmla="*/ 14141 h 4999978"/>
              <a:gd name="connsiteX219" fmla="*/ 2966465 w 12192000"/>
              <a:gd name="connsiteY219" fmla="*/ 14117 h 4999978"/>
              <a:gd name="connsiteX220" fmla="*/ 3023668 w 12192000"/>
              <a:gd name="connsiteY220" fmla="*/ 27905 h 4999978"/>
              <a:gd name="connsiteX221" fmla="*/ 3057077 w 12192000"/>
              <a:gd name="connsiteY221" fmla="*/ 14845 h 4999978"/>
              <a:gd name="connsiteX222" fmla="*/ 3151915 w 12192000"/>
              <a:gd name="connsiteY222" fmla="*/ 11243 h 4999978"/>
              <a:gd name="connsiteX223" fmla="*/ 3251671 w 12192000"/>
              <a:gd name="connsiteY223" fmla="*/ 31575 h 4999978"/>
              <a:gd name="connsiteX224" fmla="*/ 3351400 w 12192000"/>
              <a:gd name="connsiteY224" fmla="*/ 32687 h 4999978"/>
              <a:gd name="connsiteX225" fmla="*/ 3387481 w 12192000"/>
              <a:gd name="connsiteY225" fmla="*/ 31443 h 4999978"/>
              <a:gd name="connsiteX226" fmla="*/ 3451923 w 12192000"/>
              <a:gd name="connsiteY226" fmla="*/ 36482 h 4999978"/>
              <a:gd name="connsiteX227" fmla="*/ 3481520 w 12192000"/>
              <a:gd name="connsiteY227" fmla="*/ 43287 h 4999978"/>
              <a:gd name="connsiteX228" fmla="*/ 3482804 w 12192000"/>
              <a:gd name="connsiteY228" fmla="*/ 42812 h 4999978"/>
              <a:gd name="connsiteX229" fmla="*/ 3485495 w 12192000"/>
              <a:gd name="connsiteY229" fmla="*/ 45921 h 4999978"/>
              <a:gd name="connsiteX230" fmla="*/ 3490972 w 12192000"/>
              <a:gd name="connsiteY230" fmla="*/ 47286 h 4999978"/>
              <a:gd name="connsiteX231" fmla="*/ 3505835 w 12192000"/>
              <a:gd name="connsiteY231" fmla="*/ 46077 h 4999978"/>
              <a:gd name="connsiteX232" fmla="*/ 3511410 w 12192000"/>
              <a:gd name="connsiteY232" fmla="*/ 44808 h 4999978"/>
              <a:gd name="connsiteX233" fmla="*/ 3519598 w 12192000"/>
              <a:gd name="connsiteY233" fmla="*/ 44683 h 4999978"/>
              <a:gd name="connsiteX234" fmla="*/ 3519807 w 12192000"/>
              <a:gd name="connsiteY234" fmla="*/ 44938 h 4999978"/>
              <a:gd name="connsiteX235" fmla="*/ 3527466 w 12192000"/>
              <a:gd name="connsiteY235" fmla="*/ 44316 h 4999978"/>
              <a:gd name="connsiteX236" fmla="*/ 3564889 w 12192000"/>
              <a:gd name="connsiteY236" fmla="*/ 37990 h 4999978"/>
              <a:gd name="connsiteX237" fmla="*/ 3614922 w 12192000"/>
              <a:gd name="connsiteY237" fmla="*/ 61804 h 4999978"/>
              <a:gd name="connsiteX238" fmla="*/ 3635506 w 12192000"/>
              <a:gd name="connsiteY238" fmla="*/ 65718 h 4999978"/>
              <a:gd name="connsiteX239" fmla="*/ 3646525 w 12192000"/>
              <a:gd name="connsiteY239" fmla="*/ 69193 h 4999978"/>
              <a:gd name="connsiteX240" fmla="*/ 3647224 w 12192000"/>
              <a:gd name="connsiteY240" fmla="*/ 70303 h 4999978"/>
              <a:gd name="connsiteX241" fmla="*/ 3683100 w 12192000"/>
              <a:gd name="connsiteY241" fmla="*/ 64109 h 4999978"/>
              <a:gd name="connsiteX242" fmla="*/ 3687901 w 12192000"/>
              <a:gd name="connsiteY242" fmla="*/ 65372 h 4999978"/>
              <a:gd name="connsiteX243" fmla="*/ 3711234 w 12192000"/>
              <a:gd name="connsiteY243" fmla="*/ 58665 h 4999978"/>
              <a:gd name="connsiteX244" fmla="*/ 3723318 w 12192000"/>
              <a:gd name="connsiteY244" fmla="*/ 56625 h 4999978"/>
              <a:gd name="connsiteX245" fmla="*/ 3726677 w 12192000"/>
              <a:gd name="connsiteY245" fmla="*/ 53112 h 4999978"/>
              <a:gd name="connsiteX246" fmla="*/ 3744535 w 12192000"/>
              <a:gd name="connsiteY246" fmla="*/ 51590 h 4999978"/>
              <a:gd name="connsiteX247" fmla="*/ 3746608 w 12192000"/>
              <a:gd name="connsiteY247" fmla="*/ 52522 h 4999978"/>
              <a:gd name="connsiteX248" fmla="*/ 3761262 w 12192000"/>
              <a:gd name="connsiteY248" fmla="*/ 47147 h 4999978"/>
              <a:gd name="connsiteX249" fmla="*/ 3773451 w 12192000"/>
              <a:gd name="connsiteY249" fmla="*/ 37666 h 4999978"/>
              <a:gd name="connsiteX250" fmla="*/ 3925626 w 12192000"/>
              <a:gd name="connsiteY250" fmla="*/ 40301 h 4999978"/>
              <a:gd name="connsiteX251" fmla="*/ 4033324 w 12192000"/>
              <a:gd name="connsiteY251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10030 w 12192000"/>
              <a:gd name="connsiteY181" fmla="*/ 398805 h 4999978"/>
              <a:gd name="connsiteX182" fmla="*/ 1251170 w 12192000"/>
              <a:gd name="connsiteY182" fmla="*/ 391942 h 4999978"/>
              <a:gd name="connsiteX183" fmla="*/ 1295331 w 12192000"/>
              <a:gd name="connsiteY183" fmla="*/ 402182 h 4999978"/>
              <a:gd name="connsiteX184" fmla="*/ 1347118 w 12192000"/>
              <a:gd name="connsiteY184" fmla="*/ 399704 h 4999978"/>
              <a:gd name="connsiteX185" fmla="*/ 1378108 w 12192000"/>
              <a:gd name="connsiteY185" fmla="*/ 398410 h 4999978"/>
              <a:gd name="connsiteX186" fmla="*/ 1459192 w 12192000"/>
              <a:gd name="connsiteY186" fmla="*/ 380919 h 4999978"/>
              <a:gd name="connsiteX187" fmla="*/ 1590120 w 12192000"/>
              <a:gd name="connsiteY187" fmla="*/ 317608 h 4999978"/>
              <a:gd name="connsiteX188" fmla="*/ 1631417 w 12192000"/>
              <a:gd name="connsiteY188" fmla="*/ 308227 h 4999978"/>
              <a:gd name="connsiteX189" fmla="*/ 1638727 w 12192000"/>
              <a:gd name="connsiteY189" fmla="*/ 311610 h 4999978"/>
              <a:gd name="connsiteX190" fmla="*/ 1844438 w 12192000"/>
              <a:gd name="connsiteY190" fmla="*/ 271304 h 4999978"/>
              <a:gd name="connsiteX191" fmla="*/ 1881324 w 12192000"/>
              <a:gd name="connsiteY191" fmla="*/ 268497 h 4999978"/>
              <a:gd name="connsiteX192" fmla="*/ 1908999 w 12192000"/>
              <a:gd name="connsiteY192" fmla="*/ 269338 h 4999978"/>
              <a:gd name="connsiteX193" fmla="*/ 1974956 w 12192000"/>
              <a:gd name="connsiteY193" fmla="*/ 255958 h 4999978"/>
              <a:gd name="connsiteX194" fmla="*/ 2082409 w 12192000"/>
              <a:gd name="connsiteY194" fmla="*/ 227290 h 4999978"/>
              <a:gd name="connsiteX195" fmla="*/ 2105639 w 12192000"/>
              <a:gd name="connsiteY195" fmla="*/ 222648 h 4999978"/>
              <a:gd name="connsiteX196" fmla="*/ 2126992 w 12192000"/>
              <a:gd name="connsiteY196" fmla="*/ 224468 h 4999978"/>
              <a:gd name="connsiteX197" fmla="*/ 2133154 w 12192000"/>
              <a:gd name="connsiteY197" fmla="*/ 229952 h 4999978"/>
              <a:gd name="connsiteX198" fmla="*/ 2146154 w 12192000"/>
              <a:gd name="connsiteY198" fmla="*/ 228332 h 4999978"/>
              <a:gd name="connsiteX199" fmla="*/ 2149901 w 12192000"/>
              <a:gd name="connsiteY199" fmla="*/ 229116 h 4999978"/>
              <a:gd name="connsiteX200" fmla="*/ 2171100 w 12192000"/>
              <a:gd name="connsiteY200" fmla="*/ 232389 h 4999978"/>
              <a:gd name="connsiteX201" fmla="*/ 2209148 w 12192000"/>
              <a:gd name="connsiteY201" fmla="*/ 209225 h 4999978"/>
              <a:gd name="connsiteX202" fmla="*/ 2261889 w 12192000"/>
              <a:gd name="connsiteY202" fmla="*/ 205532 h 4999978"/>
              <a:gd name="connsiteX203" fmla="*/ 2452315 w 12192000"/>
              <a:gd name="connsiteY203" fmla="*/ 152899 h 4999978"/>
              <a:gd name="connsiteX204" fmla="*/ 2487710 w 12192000"/>
              <a:gd name="connsiteY204" fmla="*/ 169267 h 4999978"/>
              <a:gd name="connsiteX205" fmla="*/ 2567870 w 12192000"/>
              <a:gd name="connsiteY205" fmla="*/ 156422 h 4999978"/>
              <a:gd name="connsiteX206" fmla="*/ 2677053 w 12192000"/>
              <a:gd name="connsiteY206" fmla="*/ 92513 h 4999978"/>
              <a:gd name="connsiteX207" fmla="*/ 2823914 w 12192000"/>
              <a:gd name="connsiteY207" fmla="*/ 66867 h 4999978"/>
              <a:gd name="connsiteX208" fmla="*/ 2831912 w 12192000"/>
              <a:gd name="connsiteY208" fmla="*/ 55426 h 4999978"/>
              <a:gd name="connsiteX209" fmla="*/ 2843870 w 12192000"/>
              <a:gd name="connsiteY209" fmla="*/ 47507 h 4999978"/>
              <a:gd name="connsiteX210" fmla="*/ 2846217 w 12192000"/>
              <a:gd name="connsiteY210" fmla="*/ 48025 h 4999978"/>
              <a:gd name="connsiteX211" fmla="*/ 2862745 w 12192000"/>
              <a:gd name="connsiteY211" fmla="*/ 43242 h 4999978"/>
              <a:gd name="connsiteX212" fmla="*/ 2864596 w 12192000"/>
              <a:gd name="connsiteY212" fmla="*/ 39218 h 4999978"/>
              <a:gd name="connsiteX213" fmla="*/ 2875381 w 12192000"/>
              <a:gd name="connsiteY213" fmla="*/ 35003 h 4999978"/>
              <a:gd name="connsiteX214" fmla="*/ 2895139 w 12192000"/>
              <a:gd name="connsiteY214" fmla="*/ 24186 h 4999978"/>
              <a:gd name="connsiteX215" fmla="*/ 2900232 w 12192000"/>
              <a:gd name="connsiteY215" fmla="*/ 24518 h 4999978"/>
              <a:gd name="connsiteX216" fmla="*/ 2932205 w 12192000"/>
              <a:gd name="connsiteY216" fmla="*/ 11873 h 4999978"/>
              <a:gd name="connsiteX217" fmla="*/ 2933310 w 12192000"/>
              <a:gd name="connsiteY217" fmla="*/ 12816 h 4999978"/>
              <a:gd name="connsiteX218" fmla="*/ 2945218 w 12192000"/>
              <a:gd name="connsiteY218" fmla="*/ 14141 h 4999978"/>
              <a:gd name="connsiteX219" fmla="*/ 2966465 w 12192000"/>
              <a:gd name="connsiteY219" fmla="*/ 14117 h 4999978"/>
              <a:gd name="connsiteX220" fmla="*/ 3023668 w 12192000"/>
              <a:gd name="connsiteY220" fmla="*/ 27905 h 4999978"/>
              <a:gd name="connsiteX221" fmla="*/ 3057077 w 12192000"/>
              <a:gd name="connsiteY221" fmla="*/ 14845 h 4999978"/>
              <a:gd name="connsiteX222" fmla="*/ 3151915 w 12192000"/>
              <a:gd name="connsiteY222" fmla="*/ 11243 h 4999978"/>
              <a:gd name="connsiteX223" fmla="*/ 3251671 w 12192000"/>
              <a:gd name="connsiteY223" fmla="*/ 31575 h 4999978"/>
              <a:gd name="connsiteX224" fmla="*/ 3351400 w 12192000"/>
              <a:gd name="connsiteY224" fmla="*/ 32687 h 4999978"/>
              <a:gd name="connsiteX225" fmla="*/ 3387481 w 12192000"/>
              <a:gd name="connsiteY225" fmla="*/ 31443 h 4999978"/>
              <a:gd name="connsiteX226" fmla="*/ 3451923 w 12192000"/>
              <a:gd name="connsiteY226" fmla="*/ 36482 h 4999978"/>
              <a:gd name="connsiteX227" fmla="*/ 3481520 w 12192000"/>
              <a:gd name="connsiteY227" fmla="*/ 43287 h 4999978"/>
              <a:gd name="connsiteX228" fmla="*/ 3482804 w 12192000"/>
              <a:gd name="connsiteY228" fmla="*/ 42812 h 4999978"/>
              <a:gd name="connsiteX229" fmla="*/ 3485495 w 12192000"/>
              <a:gd name="connsiteY229" fmla="*/ 45921 h 4999978"/>
              <a:gd name="connsiteX230" fmla="*/ 3490972 w 12192000"/>
              <a:gd name="connsiteY230" fmla="*/ 47286 h 4999978"/>
              <a:gd name="connsiteX231" fmla="*/ 3505835 w 12192000"/>
              <a:gd name="connsiteY231" fmla="*/ 46077 h 4999978"/>
              <a:gd name="connsiteX232" fmla="*/ 3511410 w 12192000"/>
              <a:gd name="connsiteY232" fmla="*/ 44808 h 4999978"/>
              <a:gd name="connsiteX233" fmla="*/ 3519598 w 12192000"/>
              <a:gd name="connsiteY233" fmla="*/ 44683 h 4999978"/>
              <a:gd name="connsiteX234" fmla="*/ 3519807 w 12192000"/>
              <a:gd name="connsiteY234" fmla="*/ 44938 h 4999978"/>
              <a:gd name="connsiteX235" fmla="*/ 3527466 w 12192000"/>
              <a:gd name="connsiteY235" fmla="*/ 44316 h 4999978"/>
              <a:gd name="connsiteX236" fmla="*/ 3564889 w 12192000"/>
              <a:gd name="connsiteY236" fmla="*/ 37990 h 4999978"/>
              <a:gd name="connsiteX237" fmla="*/ 3614922 w 12192000"/>
              <a:gd name="connsiteY237" fmla="*/ 61804 h 4999978"/>
              <a:gd name="connsiteX238" fmla="*/ 3635506 w 12192000"/>
              <a:gd name="connsiteY238" fmla="*/ 65718 h 4999978"/>
              <a:gd name="connsiteX239" fmla="*/ 3646525 w 12192000"/>
              <a:gd name="connsiteY239" fmla="*/ 69193 h 4999978"/>
              <a:gd name="connsiteX240" fmla="*/ 3647224 w 12192000"/>
              <a:gd name="connsiteY240" fmla="*/ 70303 h 4999978"/>
              <a:gd name="connsiteX241" fmla="*/ 3683100 w 12192000"/>
              <a:gd name="connsiteY241" fmla="*/ 64109 h 4999978"/>
              <a:gd name="connsiteX242" fmla="*/ 3687901 w 12192000"/>
              <a:gd name="connsiteY242" fmla="*/ 65372 h 4999978"/>
              <a:gd name="connsiteX243" fmla="*/ 3711234 w 12192000"/>
              <a:gd name="connsiteY243" fmla="*/ 58665 h 4999978"/>
              <a:gd name="connsiteX244" fmla="*/ 3723318 w 12192000"/>
              <a:gd name="connsiteY244" fmla="*/ 56625 h 4999978"/>
              <a:gd name="connsiteX245" fmla="*/ 3726677 w 12192000"/>
              <a:gd name="connsiteY245" fmla="*/ 53112 h 4999978"/>
              <a:gd name="connsiteX246" fmla="*/ 3744535 w 12192000"/>
              <a:gd name="connsiteY246" fmla="*/ 51590 h 4999978"/>
              <a:gd name="connsiteX247" fmla="*/ 3746608 w 12192000"/>
              <a:gd name="connsiteY247" fmla="*/ 52522 h 4999978"/>
              <a:gd name="connsiteX248" fmla="*/ 3761262 w 12192000"/>
              <a:gd name="connsiteY248" fmla="*/ 47147 h 4999978"/>
              <a:gd name="connsiteX249" fmla="*/ 3773451 w 12192000"/>
              <a:gd name="connsiteY249" fmla="*/ 37666 h 4999978"/>
              <a:gd name="connsiteX250" fmla="*/ 3925626 w 12192000"/>
              <a:gd name="connsiteY250" fmla="*/ 40301 h 4999978"/>
              <a:gd name="connsiteX251" fmla="*/ 4033324 w 12192000"/>
              <a:gd name="connsiteY251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10030 w 12192000"/>
              <a:gd name="connsiteY181" fmla="*/ 398805 h 4999978"/>
              <a:gd name="connsiteX182" fmla="*/ 1251170 w 12192000"/>
              <a:gd name="connsiteY182" fmla="*/ 391942 h 4999978"/>
              <a:gd name="connsiteX183" fmla="*/ 1295331 w 12192000"/>
              <a:gd name="connsiteY183" fmla="*/ 402182 h 4999978"/>
              <a:gd name="connsiteX184" fmla="*/ 1347118 w 12192000"/>
              <a:gd name="connsiteY184" fmla="*/ 399704 h 4999978"/>
              <a:gd name="connsiteX185" fmla="*/ 1378108 w 12192000"/>
              <a:gd name="connsiteY185" fmla="*/ 398410 h 4999978"/>
              <a:gd name="connsiteX186" fmla="*/ 1459192 w 12192000"/>
              <a:gd name="connsiteY186" fmla="*/ 380919 h 4999978"/>
              <a:gd name="connsiteX187" fmla="*/ 1590120 w 12192000"/>
              <a:gd name="connsiteY187" fmla="*/ 317608 h 4999978"/>
              <a:gd name="connsiteX188" fmla="*/ 1631417 w 12192000"/>
              <a:gd name="connsiteY188" fmla="*/ 308227 h 4999978"/>
              <a:gd name="connsiteX189" fmla="*/ 1638727 w 12192000"/>
              <a:gd name="connsiteY189" fmla="*/ 311610 h 4999978"/>
              <a:gd name="connsiteX190" fmla="*/ 1844438 w 12192000"/>
              <a:gd name="connsiteY190" fmla="*/ 271304 h 4999978"/>
              <a:gd name="connsiteX191" fmla="*/ 1881324 w 12192000"/>
              <a:gd name="connsiteY191" fmla="*/ 268497 h 4999978"/>
              <a:gd name="connsiteX192" fmla="*/ 1908999 w 12192000"/>
              <a:gd name="connsiteY192" fmla="*/ 269338 h 4999978"/>
              <a:gd name="connsiteX193" fmla="*/ 1974956 w 12192000"/>
              <a:gd name="connsiteY193" fmla="*/ 255958 h 4999978"/>
              <a:gd name="connsiteX194" fmla="*/ 2082409 w 12192000"/>
              <a:gd name="connsiteY194" fmla="*/ 227290 h 4999978"/>
              <a:gd name="connsiteX195" fmla="*/ 2105639 w 12192000"/>
              <a:gd name="connsiteY195" fmla="*/ 222648 h 4999978"/>
              <a:gd name="connsiteX196" fmla="*/ 2126992 w 12192000"/>
              <a:gd name="connsiteY196" fmla="*/ 224468 h 4999978"/>
              <a:gd name="connsiteX197" fmla="*/ 2133154 w 12192000"/>
              <a:gd name="connsiteY197" fmla="*/ 229952 h 4999978"/>
              <a:gd name="connsiteX198" fmla="*/ 2146154 w 12192000"/>
              <a:gd name="connsiteY198" fmla="*/ 228332 h 4999978"/>
              <a:gd name="connsiteX199" fmla="*/ 2149901 w 12192000"/>
              <a:gd name="connsiteY199" fmla="*/ 229116 h 4999978"/>
              <a:gd name="connsiteX200" fmla="*/ 2171100 w 12192000"/>
              <a:gd name="connsiteY200" fmla="*/ 232389 h 4999978"/>
              <a:gd name="connsiteX201" fmla="*/ 2209148 w 12192000"/>
              <a:gd name="connsiteY201" fmla="*/ 209225 h 4999978"/>
              <a:gd name="connsiteX202" fmla="*/ 2261889 w 12192000"/>
              <a:gd name="connsiteY202" fmla="*/ 205532 h 4999978"/>
              <a:gd name="connsiteX203" fmla="*/ 2452315 w 12192000"/>
              <a:gd name="connsiteY203" fmla="*/ 152899 h 4999978"/>
              <a:gd name="connsiteX204" fmla="*/ 2487710 w 12192000"/>
              <a:gd name="connsiteY204" fmla="*/ 169267 h 4999978"/>
              <a:gd name="connsiteX205" fmla="*/ 2567870 w 12192000"/>
              <a:gd name="connsiteY205" fmla="*/ 156422 h 4999978"/>
              <a:gd name="connsiteX206" fmla="*/ 2677053 w 12192000"/>
              <a:gd name="connsiteY206" fmla="*/ 92513 h 4999978"/>
              <a:gd name="connsiteX207" fmla="*/ 2823914 w 12192000"/>
              <a:gd name="connsiteY207" fmla="*/ 66867 h 4999978"/>
              <a:gd name="connsiteX208" fmla="*/ 2831912 w 12192000"/>
              <a:gd name="connsiteY208" fmla="*/ 55426 h 4999978"/>
              <a:gd name="connsiteX209" fmla="*/ 2843870 w 12192000"/>
              <a:gd name="connsiteY209" fmla="*/ 47507 h 4999978"/>
              <a:gd name="connsiteX210" fmla="*/ 2846217 w 12192000"/>
              <a:gd name="connsiteY210" fmla="*/ 48025 h 4999978"/>
              <a:gd name="connsiteX211" fmla="*/ 2862745 w 12192000"/>
              <a:gd name="connsiteY211" fmla="*/ 43242 h 4999978"/>
              <a:gd name="connsiteX212" fmla="*/ 2864596 w 12192000"/>
              <a:gd name="connsiteY212" fmla="*/ 39218 h 4999978"/>
              <a:gd name="connsiteX213" fmla="*/ 2875381 w 12192000"/>
              <a:gd name="connsiteY213" fmla="*/ 35003 h 4999978"/>
              <a:gd name="connsiteX214" fmla="*/ 2895139 w 12192000"/>
              <a:gd name="connsiteY214" fmla="*/ 24186 h 4999978"/>
              <a:gd name="connsiteX215" fmla="*/ 2900232 w 12192000"/>
              <a:gd name="connsiteY215" fmla="*/ 24518 h 4999978"/>
              <a:gd name="connsiteX216" fmla="*/ 2932205 w 12192000"/>
              <a:gd name="connsiteY216" fmla="*/ 11873 h 4999978"/>
              <a:gd name="connsiteX217" fmla="*/ 2933310 w 12192000"/>
              <a:gd name="connsiteY217" fmla="*/ 12816 h 4999978"/>
              <a:gd name="connsiteX218" fmla="*/ 2945218 w 12192000"/>
              <a:gd name="connsiteY218" fmla="*/ 14141 h 4999978"/>
              <a:gd name="connsiteX219" fmla="*/ 2966465 w 12192000"/>
              <a:gd name="connsiteY219" fmla="*/ 14117 h 4999978"/>
              <a:gd name="connsiteX220" fmla="*/ 3023668 w 12192000"/>
              <a:gd name="connsiteY220" fmla="*/ 27905 h 4999978"/>
              <a:gd name="connsiteX221" fmla="*/ 3057077 w 12192000"/>
              <a:gd name="connsiteY221" fmla="*/ 14845 h 4999978"/>
              <a:gd name="connsiteX222" fmla="*/ 3151915 w 12192000"/>
              <a:gd name="connsiteY222" fmla="*/ 11243 h 4999978"/>
              <a:gd name="connsiteX223" fmla="*/ 3251671 w 12192000"/>
              <a:gd name="connsiteY223" fmla="*/ 31575 h 4999978"/>
              <a:gd name="connsiteX224" fmla="*/ 3351400 w 12192000"/>
              <a:gd name="connsiteY224" fmla="*/ 32687 h 4999978"/>
              <a:gd name="connsiteX225" fmla="*/ 3387481 w 12192000"/>
              <a:gd name="connsiteY225" fmla="*/ 31443 h 4999978"/>
              <a:gd name="connsiteX226" fmla="*/ 3451923 w 12192000"/>
              <a:gd name="connsiteY226" fmla="*/ 36482 h 4999978"/>
              <a:gd name="connsiteX227" fmla="*/ 3481520 w 12192000"/>
              <a:gd name="connsiteY227" fmla="*/ 43287 h 4999978"/>
              <a:gd name="connsiteX228" fmla="*/ 3482804 w 12192000"/>
              <a:gd name="connsiteY228" fmla="*/ 42812 h 4999978"/>
              <a:gd name="connsiteX229" fmla="*/ 3485495 w 12192000"/>
              <a:gd name="connsiteY229" fmla="*/ 45921 h 4999978"/>
              <a:gd name="connsiteX230" fmla="*/ 3490972 w 12192000"/>
              <a:gd name="connsiteY230" fmla="*/ 47286 h 4999978"/>
              <a:gd name="connsiteX231" fmla="*/ 3505835 w 12192000"/>
              <a:gd name="connsiteY231" fmla="*/ 46077 h 4999978"/>
              <a:gd name="connsiteX232" fmla="*/ 3511410 w 12192000"/>
              <a:gd name="connsiteY232" fmla="*/ 44808 h 4999978"/>
              <a:gd name="connsiteX233" fmla="*/ 3519598 w 12192000"/>
              <a:gd name="connsiteY233" fmla="*/ 44683 h 4999978"/>
              <a:gd name="connsiteX234" fmla="*/ 3519807 w 12192000"/>
              <a:gd name="connsiteY234" fmla="*/ 44938 h 4999978"/>
              <a:gd name="connsiteX235" fmla="*/ 3527466 w 12192000"/>
              <a:gd name="connsiteY235" fmla="*/ 44316 h 4999978"/>
              <a:gd name="connsiteX236" fmla="*/ 3564889 w 12192000"/>
              <a:gd name="connsiteY236" fmla="*/ 37990 h 4999978"/>
              <a:gd name="connsiteX237" fmla="*/ 3614922 w 12192000"/>
              <a:gd name="connsiteY237" fmla="*/ 61804 h 4999978"/>
              <a:gd name="connsiteX238" fmla="*/ 3635506 w 12192000"/>
              <a:gd name="connsiteY238" fmla="*/ 65718 h 4999978"/>
              <a:gd name="connsiteX239" fmla="*/ 3646525 w 12192000"/>
              <a:gd name="connsiteY239" fmla="*/ 69193 h 4999978"/>
              <a:gd name="connsiteX240" fmla="*/ 3647224 w 12192000"/>
              <a:gd name="connsiteY240" fmla="*/ 70303 h 4999978"/>
              <a:gd name="connsiteX241" fmla="*/ 3683100 w 12192000"/>
              <a:gd name="connsiteY241" fmla="*/ 64109 h 4999978"/>
              <a:gd name="connsiteX242" fmla="*/ 3687901 w 12192000"/>
              <a:gd name="connsiteY242" fmla="*/ 65372 h 4999978"/>
              <a:gd name="connsiteX243" fmla="*/ 3711234 w 12192000"/>
              <a:gd name="connsiteY243" fmla="*/ 58665 h 4999978"/>
              <a:gd name="connsiteX244" fmla="*/ 3723318 w 12192000"/>
              <a:gd name="connsiteY244" fmla="*/ 56625 h 4999978"/>
              <a:gd name="connsiteX245" fmla="*/ 3726677 w 12192000"/>
              <a:gd name="connsiteY245" fmla="*/ 53112 h 4999978"/>
              <a:gd name="connsiteX246" fmla="*/ 3744535 w 12192000"/>
              <a:gd name="connsiteY246" fmla="*/ 51590 h 4999978"/>
              <a:gd name="connsiteX247" fmla="*/ 3746608 w 12192000"/>
              <a:gd name="connsiteY247" fmla="*/ 52522 h 4999978"/>
              <a:gd name="connsiteX248" fmla="*/ 3761262 w 12192000"/>
              <a:gd name="connsiteY248" fmla="*/ 47147 h 4999978"/>
              <a:gd name="connsiteX249" fmla="*/ 3803931 w 12192000"/>
              <a:gd name="connsiteY249" fmla="*/ 49309 h 4999978"/>
              <a:gd name="connsiteX250" fmla="*/ 3925626 w 12192000"/>
              <a:gd name="connsiteY250" fmla="*/ 40301 h 4999978"/>
              <a:gd name="connsiteX251" fmla="*/ 4033324 w 12192000"/>
              <a:gd name="connsiteY251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10030 w 12192000"/>
              <a:gd name="connsiteY181" fmla="*/ 398805 h 4999978"/>
              <a:gd name="connsiteX182" fmla="*/ 1251170 w 12192000"/>
              <a:gd name="connsiteY182" fmla="*/ 391942 h 4999978"/>
              <a:gd name="connsiteX183" fmla="*/ 1295331 w 12192000"/>
              <a:gd name="connsiteY183" fmla="*/ 402182 h 4999978"/>
              <a:gd name="connsiteX184" fmla="*/ 1347118 w 12192000"/>
              <a:gd name="connsiteY184" fmla="*/ 399704 h 4999978"/>
              <a:gd name="connsiteX185" fmla="*/ 1378108 w 12192000"/>
              <a:gd name="connsiteY185" fmla="*/ 398410 h 4999978"/>
              <a:gd name="connsiteX186" fmla="*/ 1459192 w 12192000"/>
              <a:gd name="connsiteY186" fmla="*/ 380919 h 4999978"/>
              <a:gd name="connsiteX187" fmla="*/ 1590120 w 12192000"/>
              <a:gd name="connsiteY187" fmla="*/ 317608 h 4999978"/>
              <a:gd name="connsiteX188" fmla="*/ 1631417 w 12192000"/>
              <a:gd name="connsiteY188" fmla="*/ 308227 h 4999978"/>
              <a:gd name="connsiteX189" fmla="*/ 1638727 w 12192000"/>
              <a:gd name="connsiteY189" fmla="*/ 311610 h 4999978"/>
              <a:gd name="connsiteX190" fmla="*/ 1844438 w 12192000"/>
              <a:gd name="connsiteY190" fmla="*/ 271304 h 4999978"/>
              <a:gd name="connsiteX191" fmla="*/ 1881324 w 12192000"/>
              <a:gd name="connsiteY191" fmla="*/ 268497 h 4999978"/>
              <a:gd name="connsiteX192" fmla="*/ 1908999 w 12192000"/>
              <a:gd name="connsiteY192" fmla="*/ 269338 h 4999978"/>
              <a:gd name="connsiteX193" fmla="*/ 1974956 w 12192000"/>
              <a:gd name="connsiteY193" fmla="*/ 255958 h 4999978"/>
              <a:gd name="connsiteX194" fmla="*/ 2082409 w 12192000"/>
              <a:gd name="connsiteY194" fmla="*/ 227290 h 4999978"/>
              <a:gd name="connsiteX195" fmla="*/ 2105639 w 12192000"/>
              <a:gd name="connsiteY195" fmla="*/ 222648 h 4999978"/>
              <a:gd name="connsiteX196" fmla="*/ 2126992 w 12192000"/>
              <a:gd name="connsiteY196" fmla="*/ 224468 h 4999978"/>
              <a:gd name="connsiteX197" fmla="*/ 2133154 w 12192000"/>
              <a:gd name="connsiteY197" fmla="*/ 229952 h 4999978"/>
              <a:gd name="connsiteX198" fmla="*/ 2146154 w 12192000"/>
              <a:gd name="connsiteY198" fmla="*/ 228332 h 4999978"/>
              <a:gd name="connsiteX199" fmla="*/ 2149901 w 12192000"/>
              <a:gd name="connsiteY199" fmla="*/ 229116 h 4999978"/>
              <a:gd name="connsiteX200" fmla="*/ 2171100 w 12192000"/>
              <a:gd name="connsiteY200" fmla="*/ 232389 h 4999978"/>
              <a:gd name="connsiteX201" fmla="*/ 2209148 w 12192000"/>
              <a:gd name="connsiteY201" fmla="*/ 209225 h 4999978"/>
              <a:gd name="connsiteX202" fmla="*/ 2261889 w 12192000"/>
              <a:gd name="connsiteY202" fmla="*/ 205532 h 4999978"/>
              <a:gd name="connsiteX203" fmla="*/ 2452315 w 12192000"/>
              <a:gd name="connsiteY203" fmla="*/ 152899 h 4999978"/>
              <a:gd name="connsiteX204" fmla="*/ 2487710 w 12192000"/>
              <a:gd name="connsiteY204" fmla="*/ 169267 h 4999978"/>
              <a:gd name="connsiteX205" fmla="*/ 2567870 w 12192000"/>
              <a:gd name="connsiteY205" fmla="*/ 156422 h 4999978"/>
              <a:gd name="connsiteX206" fmla="*/ 2677053 w 12192000"/>
              <a:gd name="connsiteY206" fmla="*/ 92513 h 4999978"/>
              <a:gd name="connsiteX207" fmla="*/ 2823914 w 12192000"/>
              <a:gd name="connsiteY207" fmla="*/ 66867 h 4999978"/>
              <a:gd name="connsiteX208" fmla="*/ 2831912 w 12192000"/>
              <a:gd name="connsiteY208" fmla="*/ 55426 h 4999978"/>
              <a:gd name="connsiteX209" fmla="*/ 2843870 w 12192000"/>
              <a:gd name="connsiteY209" fmla="*/ 47507 h 4999978"/>
              <a:gd name="connsiteX210" fmla="*/ 2846217 w 12192000"/>
              <a:gd name="connsiteY210" fmla="*/ 48025 h 4999978"/>
              <a:gd name="connsiteX211" fmla="*/ 2862745 w 12192000"/>
              <a:gd name="connsiteY211" fmla="*/ 43242 h 4999978"/>
              <a:gd name="connsiteX212" fmla="*/ 2864596 w 12192000"/>
              <a:gd name="connsiteY212" fmla="*/ 39218 h 4999978"/>
              <a:gd name="connsiteX213" fmla="*/ 2875381 w 12192000"/>
              <a:gd name="connsiteY213" fmla="*/ 35003 h 4999978"/>
              <a:gd name="connsiteX214" fmla="*/ 2895139 w 12192000"/>
              <a:gd name="connsiteY214" fmla="*/ 24186 h 4999978"/>
              <a:gd name="connsiteX215" fmla="*/ 2900232 w 12192000"/>
              <a:gd name="connsiteY215" fmla="*/ 24518 h 4999978"/>
              <a:gd name="connsiteX216" fmla="*/ 2932205 w 12192000"/>
              <a:gd name="connsiteY216" fmla="*/ 11873 h 4999978"/>
              <a:gd name="connsiteX217" fmla="*/ 2933310 w 12192000"/>
              <a:gd name="connsiteY217" fmla="*/ 12816 h 4999978"/>
              <a:gd name="connsiteX218" fmla="*/ 2945218 w 12192000"/>
              <a:gd name="connsiteY218" fmla="*/ 14141 h 4999978"/>
              <a:gd name="connsiteX219" fmla="*/ 2966465 w 12192000"/>
              <a:gd name="connsiteY219" fmla="*/ 14117 h 4999978"/>
              <a:gd name="connsiteX220" fmla="*/ 3023668 w 12192000"/>
              <a:gd name="connsiteY220" fmla="*/ 27905 h 4999978"/>
              <a:gd name="connsiteX221" fmla="*/ 3057077 w 12192000"/>
              <a:gd name="connsiteY221" fmla="*/ 14845 h 4999978"/>
              <a:gd name="connsiteX222" fmla="*/ 3151915 w 12192000"/>
              <a:gd name="connsiteY222" fmla="*/ 11243 h 4999978"/>
              <a:gd name="connsiteX223" fmla="*/ 3251671 w 12192000"/>
              <a:gd name="connsiteY223" fmla="*/ 31575 h 4999978"/>
              <a:gd name="connsiteX224" fmla="*/ 3351400 w 12192000"/>
              <a:gd name="connsiteY224" fmla="*/ 32687 h 4999978"/>
              <a:gd name="connsiteX225" fmla="*/ 3387481 w 12192000"/>
              <a:gd name="connsiteY225" fmla="*/ 31443 h 4999978"/>
              <a:gd name="connsiteX226" fmla="*/ 3451923 w 12192000"/>
              <a:gd name="connsiteY226" fmla="*/ 36482 h 4999978"/>
              <a:gd name="connsiteX227" fmla="*/ 3481520 w 12192000"/>
              <a:gd name="connsiteY227" fmla="*/ 43287 h 4999978"/>
              <a:gd name="connsiteX228" fmla="*/ 3482804 w 12192000"/>
              <a:gd name="connsiteY228" fmla="*/ 42812 h 4999978"/>
              <a:gd name="connsiteX229" fmla="*/ 3485495 w 12192000"/>
              <a:gd name="connsiteY229" fmla="*/ 45921 h 4999978"/>
              <a:gd name="connsiteX230" fmla="*/ 3490972 w 12192000"/>
              <a:gd name="connsiteY230" fmla="*/ 47286 h 4999978"/>
              <a:gd name="connsiteX231" fmla="*/ 3505835 w 12192000"/>
              <a:gd name="connsiteY231" fmla="*/ 46077 h 4999978"/>
              <a:gd name="connsiteX232" fmla="*/ 3511410 w 12192000"/>
              <a:gd name="connsiteY232" fmla="*/ 44808 h 4999978"/>
              <a:gd name="connsiteX233" fmla="*/ 3519598 w 12192000"/>
              <a:gd name="connsiteY233" fmla="*/ 44683 h 4999978"/>
              <a:gd name="connsiteX234" fmla="*/ 3519807 w 12192000"/>
              <a:gd name="connsiteY234" fmla="*/ 44938 h 4999978"/>
              <a:gd name="connsiteX235" fmla="*/ 3527466 w 12192000"/>
              <a:gd name="connsiteY235" fmla="*/ 44316 h 4999978"/>
              <a:gd name="connsiteX236" fmla="*/ 3564889 w 12192000"/>
              <a:gd name="connsiteY236" fmla="*/ 57394 h 4999978"/>
              <a:gd name="connsiteX237" fmla="*/ 3614922 w 12192000"/>
              <a:gd name="connsiteY237" fmla="*/ 61804 h 4999978"/>
              <a:gd name="connsiteX238" fmla="*/ 3635506 w 12192000"/>
              <a:gd name="connsiteY238" fmla="*/ 65718 h 4999978"/>
              <a:gd name="connsiteX239" fmla="*/ 3646525 w 12192000"/>
              <a:gd name="connsiteY239" fmla="*/ 69193 h 4999978"/>
              <a:gd name="connsiteX240" fmla="*/ 3647224 w 12192000"/>
              <a:gd name="connsiteY240" fmla="*/ 70303 h 4999978"/>
              <a:gd name="connsiteX241" fmla="*/ 3683100 w 12192000"/>
              <a:gd name="connsiteY241" fmla="*/ 64109 h 4999978"/>
              <a:gd name="connsiteX242" fmla="*/ 3687901 w 12192000"/>
              <a:gd name="connsiteY242" fmla="*/ 65372 h 4999978"/>
              <a:gd name="connsiteX243" fmla="*/ 3711234 w 12192000"/>
              <a:gd name="connsiteY243" fmla="*/ 58665 h 4999978"/>
              <a:gd name="connsiteX244" fmla="*/ 3723318 w 12192000"/>
              <a:gd name="connsiteY244" fmla="*/ 56625 h 4999978"/>
              <a:gd name="connsiteX245" fmla="*/ 3726677 w 12192000"/>
              <a:gd name="connsiteY245" fmla="*/ 53112 h 4999978"/>
              <a:gd name="connsiteX246" fmla="*/ 3744535 w 12192000"/>
              <a:gd name="connsiteY246" fmla="*/ 51590 h 4999978"/>
              <a:gd name="connsiteX247" fmla="*/ 3746608 w 12192000"/>
              <a:gd name="connsiteY247" fmla="*/ 52522 h 4999978"/>
              <a:gd name="connsiteX248" fmla="*/ 3761262 w 12192000"/>
              <a:gd name="connsiteY248" fmla="*/ 47147 h 4999978"/>
              <a:gd name="connsiteX249" fmla="*/ 3803931 w 12192000"/>
              <a:gd name="connsiteY249" fmla="*/ 49309 h 4999978"/>
              <a:gd name="connsiteX250" fmla="*/ 3925626 w 12192000"/>
              <a:gd name="connsiteY250" fmla="*/ 40301 h 4999978"/>
              <a:gd name="connsiteX251" fmla="*/ 4033324 w 12192000"/>
              <a:gd name="connsiteY251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10030 w 12192000"/>
              <a:gd name="connsiteY181" fmla="*/ 398805 h 4999978"/>
              <a:gd name="connsiteX182" fmla="*/ 1251170 w 12192000"/>
              <a:gd name="connsiteY182" fmla="*/ 391942 h 4999978"/>
              <a:gd name="connsiteX183" fmla="*/ 1295331 w 12192000"/>
              <a:gd name="connsiteY183" fmla="*/ 402182 h 4999978"/>
              <a:gd name="connsiteX184" fmla="*/ 1347118 w 12192000"/>
              <a:gd name="connsiteY184" fmla="*/ 399704 h 4999978"/>
              <a:gd name="connsiteX185" fmla="*/ 1378108 w 12192000"/>
              <a:gd name="connsiteY185" fmla="*/ 398410 h 4999978"/>
              <a:gd name="connsiteX186" fmla="*/ 1459192 w 12192000"/>
              <a:gd name="connsiteY186" fmla="*/ 380919 h 4999978"/>
              <a:gd name="connsiteX187" fmla="*/ 1590120 w 12192000"/>
              <a:gd name="connsiteY187" fmla="*/ 317608 h 4999978"/>
              <a:gd name="connsiteX188" fmla="*/ 1631417 w 12192000"/>
              <a:gd name="connsiteY188" fmla="*/ 308227 h 4999978"/>
              <a:gd name="connsiteX189" fmla="*/ 1638727 w 12192000"/>
              <a:gd name="connsiteY189" fmla="*/ 311610 h 4999978"/>
              <a:gd name="connsiteX190" fmla="*/ 1844438 w 12192000"/>
              <a:gd name="connsiteY190" fmla="*/ 271304 h 4999978"/>
              <a:gd name="connsiteX191" fmla="*/ 1881324 w 12192000"/>
              <a:gd name="connsiteY191" fmla="*/ 268497 h 4999978"/>
              <a:gd name="connsiteX192" fmla="*/ 1908999 w 12192000"/>
              <a:gd name="connsiteY192" fmla="*/ 269338 h 4999978"/>
              <a:gd name="connsiteX193" fmla="*/ 1974956 w 12192000"/>
              <a:gd name="connsiteY193" fmla="*/ 255958 h 4999978"/>
              <a:gd name="connsiteX194" fmla="*/ 2082409 w 12192000"/>
              <a:gd name="connsiteY194" fmla="*/ 227290 h 4999978"/>
              <a:gd name="connsiteX195" fmla="*/ 2105639 w 12192000"/>
              <a:gd name="connsiteY195" fmla="*/ 222648 h 4999978"/>
              <a:gd name="connsiteX196" fmla="*/ 2126992 w 12192000"/>
              <a:gd name="connsiteY196" fmla="*/ 224468 h 4999978"/>
              <a:gd name="connsiteX197" fmla="*/ 2133154 w 12192000"/>
              <a:gd name="connsiteY197" fmla="*/ 229952 h 4999978"/>
              <a:gd name="connsiteX198" fmla="*/ 2146154 w 12192000"/>
              <a:gd name="connsiteY198" fmla="*/ 228332 h 4999978"/>
              <a:gd name="connsiteX199" fmla="*/ 2149901 w 12192000"/>
              <a:gd name="connsiteY199" fmla="*/ 229116 h 4999978"/>
              <a:gd name="connsiteX200" fmla="*/ 2171100 w 12192000"/>
              <a:gd name="connsiteY200" fmla="*/ 232389 h 4999978"/>
              <a:gd name="connsiteX201" fmla="*/ 2209148 w 12192000"/>
              <a:gd name="connsiteY201" fmla="*/ 209225 h 4999978"/>
              <a:gd name="connsiteX202" fmla="*/ 2261889 w 12192000"/>
              <a:gd name="connsiteY202" fmla="*/ 205532 h 4999978"/>
              <a:gd name="connsiteX203" fmla="*/ 2452315 w 12192000"/>
              <a:gd name="connsiteY203" fmla="*/ 152899 h 4999978"/>
              <a:gd name="connsiteX204" fmla="*/ 2487710 w 12192000"/>
              <a:gd name="connsiteY204" fmla="*/ 169267 h 4999978"/>
              <a:gd name="connsiteX205" fmla="*/ 2677053 w 12192000"/>
              <a:gd name="connsiteY205" fmla="*/ 92513 h 4999978"/>
              <a:gd name="connsiteX206" fmla="*/ 2823914 w 12192000"/>
              <a:gd name="connsiteY206" fmla="*/ 66867 h 4999978"/>
              <a:gd name="connsiteX207" fmla="*/ 2831912 w 12192000"/>
              <a:gd name="connsiteY207" fmla="*/ 55426 h 4999978"/>
              <a:gd name="connsiteX208" fmla="*/ 2843870 w 12192000"/>
              <a:gd name="connsiteY208" fmla="*/ 47507 h 4999978"/>
              <a:gd name="connsiteX209" fmla="*/ 2846217 w 12192000"/>
              <a:gd name="connsiteY209" fmla="*/ 48025 h 4999978"/>
              <a:gd name="connsiteX210" fmla="*/ 2862745 w 12192000"/>
              <a:gd name="connsiteY210" fmla="*/ 43242 h 4999978"/>
              <a:gd name="connsiteX211" fmla="*/ 2864596 w 12192000"/>
              <a:gd name="connsiteY211" fmla="*/ 39218 h 4999978"/>
              <a:gd name="connsiteX212" fmla="*/ 2875381 w 12192000"/>
              <a:gd name="connsiteY212" fmla="*/ 35003 h 4999978"/>
              <a:gd name="connsiteX213" fmla="*/ 2895139 w 12192000"/>
              <a:gd name="connsiteY213" fmla="*/ 24186 h 4999978"/>
              <a:gd name="connsiteX214" fmla="*/ 2900232 w 12192000"/>
              <a:gd name="connsiteY214" fmla="*/ 24518 h 4999978"/>
              <a:gd name="connsiteX215" fmla="*/ 2932205 w 12192000"/>
              <a:gd name="connsiteY215" fmla="*/ 11873 h 4999978"/>
              <a:gd name="connsiteX216" fmla="*/ 2933310 w 12192000"/>
              <a:gd name="connsiteY216" fmla="*/ 12816 h 4999978"/>
              <a:gd name="connsiteX217" fmla="*/ 2945218 w 12192000"/>
              <a:gd name="connsiteY217" fmla="*/ 14141 h 4999978"/>
              <a:gd name="connsiteX218" fmla="*/ 2966465 w 12192000"/>
              <a:gd name="connsiteY218" fmla="*/ 14117 h 4999978"/>
              <a:gd name="connsiteX219" fmla="*/ 3023668 w 12192000"/>
              <a:gd name="connsiteY219" fmla="*/ 27905 h 4999978"/>
              <a:gd name="connsiteX220" fmla="*/ 3057077 w 12192000"/>
              <a:gd name="connsiteY220" fmla="*/ 14845 h 4999978"/>
              <a:gd name="connsiteX221" fmla="*/ 3151915 w 12192000"/>
              <a:gd name="connsiteY221" fmla="*/ 11243 h 4999978"/>
              <a:gd name="connsiteX222" fmla="*/ 3251671 w 12192000"/>
              <a:gd name="connsiteY222" fmla="*/ 31575 h 4999978"/>
              <a:gd name="connsiteX223" fmla="*/ 3351400 w 12192000"/>
              <a:gd name="connsiteY223" fmla="*/ 32687 h 4999978"/>
              <a:gd name="connsiteX224" fmla="*/ 3387481 w 12192000"/>
              <a:gd name="connsiteY224" fmla="*/ 31443 h 4999978"/>
              <a:gd name="connsiteX225" fmla="*/ 3451923 w 12192000"/>
              <a:gd name="connsiteY225" fmla="*/ 36482 h 4999978"/>
              <a:gd name="connsiteX226" fmla="*/ 3481520 w 12192000"/>
              <a:gd name="connsiteY226" fmla="*/ 43287 h 4999978"/>
              <a:gd name="connsiteX227" fmla="*/ 3482804 w 12192000"/>
              <a:gd name="connsiteY227" fmla="*/ 42812 h 4999978"/>
              <a:gd name="connsiteX228" fmla="*/ 3485495 w 12192000"/>
              <a:gd name="connsiteY228" fmla="*/ 45921 h 4999978"/>
              <a:gd name="connsiteX229" fmla="*/ 3490972 w 12192000"/>
              <a:gd name="connsiteY229" fmla="*/ 47286 h 4999978"/>
              <a:gd name="connsiteX230" fmla="*/ 3505835 w 12192000"/>
              <a:gd name="connsiteY230" fmla="*/ 46077 h 4999978"/>
              <a:gd name="connsiteX231" fmla="*/ 3511410 w 12192000"/>
              <a:gd name="connsiteY231" fmla="*/ 44808 h 4999978"/>
              <a:gd name="connsiteX232" fmla="*/ 3519598 w 12192000"/>
              <a:gd name="connsiteY232" fmla="*/ 44683 h 4999978"/>
              <a:gd name="connsiteX233" fmla="*/ 3519807 w 12192000"/>
              <a:gd name="connsiteY233" fmla="*/ 44938 h 4999978"/>
              <a:gd name="connsiteX234" fmla="*/ 3527466 w 12192000"/>
              <a:gd name="connsiteY234" fmla="*/ 44316 h 4999978"/>
              <a:gd name="connsiteX235" fmla="*/ 3564889 w 12192000"/>
              <a:gd name="connsiteY235" fmla="*/ 57394 h 4999978"/>
              <a:gd name="connsiteX236" fmla="*/ 3614922 w 12192000"/>
              <a:gd name="connsiteY236" fmla="*/ 61804 h 4999978"/>
              <a:gd name="connsiteX237" fmla="*/ 3635506 w 12192000"/>
              <a:gd name="connsiteY237" fmla="*/ 65718 h 4999978"/>
              <a:gd name="connsiteX238" fmla="*/ 3646525 w 12192000"/>
              <a:gd name="connsiteY238" fmla="*/ 69193 h 4999978"/>
              <a:gd name="connsiteX239" fmla="*/ 3647224 w 12192000"/>
              <a:gd name="connsiteY239" fmla="*/ 70303 h 4999978"/>
              <a:gd name="connsiteX240" fmla="*/ 3683100 w 12192000"/>
              <a:gd name="connsiteY240" fmla="*/ 64109 h 4999978"/>
              <a:gd name="connsiteX241" fmla="*/ 3687901 w 12192000"/>
              <a:gd name="connsiteY241" fmla="*/ 65372 h 4999978"/>
              <a:gd name="connsiteX242" fmla="*/ 3711234 w 12192000"/>
              <a:gd name="connsiteY242" fmla="*/ 58665 h 4999978"/>
              <a:gd name="connsiteX243" fmla="*/ 3723318 w 12192000"/>
              <a:gd name="connsiteY243" fmla="*/ 56625 h 4999978"/>
              <a:gd name="connsiteX244" fmla="*/ 3726677 w 12192000"/>
              <a:gd name="connsiteY244" fmla="*/ 53112 h 4999978"/>
              <a:gd name="connsiteX245" fmla="*/ 3744535 w 12192000"/>
              <a:gd name="connsiteY245" fmla="*/ 51590 h 4999978"/>
              <a:gd name="connsiteX246" fmla="*/ 3746608 w 12192000"/>
              <a:gd name="connsiteY246" fmla="*/ 52522 h 4999978"/>
              <a:gd name="connsiteX247" fmla="*/ 3761262 w 12192000"/>
              <a:gd name="connsiteY247" fmla="*/ 47147 h 4999978"/>
              <a:gd name="connsiteX248" fmla="*/ 3803931 w 12192000"/>
              <a:gd name="connsiteY248" fmla="*/ 49309 h 4999978"/>
              <a:gd name="connsiteX249" fmla="*/ 3925626 w 12192000"/>
              <a:gd name="connsiteY249" fmla="*/ 40301 h 4999978"/>
              <a:gd name="connsiteX250" fmla="*/ 4033324 w 12192000"/>
              <a:gd name="connsiteY250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10030 w 12192000"/>
              <a:gd name="connsiteY181" fmla="*/ 398805 h 4999978"/>
              <a:gd name="connsiteX182" fmla="*/ 1251170 w 12192000"/>
              <a:gd name="connsiteY182" fmla="*/ 391942 h 4999978"/>
              <a:gd name="connsiteX183" fmla="*/ 1295331 w 12192000"/>
              <a:gd name="connsiteY183" fmla="*/ 402182 h 4999978"/>
              <a:gd name="connsiteX184" fmla="*/ 1347118 w 12192000"/>
              <a:gd name="connsiteY184" fmla="*/ 399704 h 4999978"/>
              <a:gd name="connsiteX185" fmla="*/ 1378108 w 12192000"/>
              <a:gd name="connsiteY185" fmla="*/ 398410 h 4999978"/>
              <a:gd name="connsiteX186" fmla="*/ 1459192 w 12192000"/>
              <a:gd name="connsiteY186" fmla="*/ 380919 h 4999978"/>
              <a:gd name="connsiteX187" fmla="*/ 1590120 w 12192000"/>
              <a:gd name="connsiteY187" fmla="*/ 317608 h 4999978"/>
              <a:gd name="connsiteX188" fmla="*/ 1631417 w 12192000"/>
              <a:gd name="connsiteY188" fmla="*/ 308227 h 4999978"/>
              <a:gd name="connsiteX189" fmla="*/ 1638727 w 12192000"/>
              <a:gd name="connsiteY189" fmla="*/ 311610 h 4999978"/>
              <a:gd name="connsiteX190" fmla="*/ 1844438 w 12192000"/>
              <a:gd name="connsiteY190" fmla="*/ 271304 h 4999978"/>
              <a:gd name="connsiteX191" fmla="*/ 1881324 w 12192000"/>
              <a:gd name="connsiteY191" fmla="*/ 268497 h 4999978"/>
              <a:gd name="connsiteX192" fmla="*/ 1908999 w 12192000"/>
              <a:gd name="connsiteY192" fmla="*/ 269338 h 4999978"/>
              <a:gd name="connsiteX193" fmla="*/ 1974956 w 12192000"/>
              <a:gd name="connsiteY193" fmla="*/ 255958 h 4999978"/>
              <a:gd name="connsiteX194" fmla="*/ 2082409 w 12192000"/>
              <a:gd name="connsiteY194" fmla="*/ 227290 h 4999978"/>
              <a:gd name="connsiteX195" fmla="*/ 2105639 w 12192000"/>
              <a:gd name="connsiteY195" fmla="*/ 222648 h 4999978"/>
              <a:gd name="connsiteX196" fmla="*/ 2126992 w 12192000"/>
              <a:gd name="connsiteY196" fmla="*/ 224468 h 4999978"/>
              <a:gd name="connsiteX197" fmla="*/ 2133154 w 12192000"/>
              <a:gd name="connsiteY197" fmla="*/ 229952 h 4999978"/>
              <a:gd name="connsiteX198" fmla="*/ 2146154 w 12192000"/>
              <a:gd name="connsiteY198" fmla="*/ 228332 h 4999978"/>
              <a:gd name="connsiteX199" fmla="*/ 2149901 w 12192000"/>
              <a:gd name="connsiteY199" fmla="*/ 229116 h 4999978"/>
              <a:gd name="connsiteX200" fmla="*/ 2171100 w 12192000"/>
              <a:gd name="connsiteY200" fmla="*/ 232389 h 4999978"/>
              <a:gd name="connsiteX201" fmla="*/ 2209148 w 12192000"/>
              <a:gd name="connsiteY201" fmla="*/ 209225 h 4999978"/>
              <a:gd name="connsiteX202" fmla="*/ 2261889 w 12192000"/>
              <a:gd name="connsiteY202" fmla="*/ 205532 h 4999978"/>
              <a:gd name="connsiteX203" fmla="*/ 2452315 w 12192000"/>
              <a:gd name="connsiteY203" fmla="*/ 152899 h 4999978"/>
              <a:gd name="connsiteX204" fmla="*/ 2487710 w 12192000"/>
              <a:gd name="connsiteY204" fmla="*/ 169267 h 4999978"/>
              <a:gd name="connsiteX205" fmla="*/ 2665623 w 12192000"/>
              <a:gd name="connsiteY205" fmla="*/ 96394 h 4999978"/>
              <a:gd name="connsiteX206" fmla="*/ 2823914 w 12192000"/>
              <a:gd name="connsiteY206" fmla="*/ 66867 h 4999978"/>
              <a:gd name="connsiteX207" fmla="*/ 2831912 w 12192000"/>
              <a:gd name="connsiteY207" fmla="*/ 55426 h 4999978"/>
              <a:gd name="connsiteX208" fmla="*/ 2843870 w 12192000"/>
              <a:gd name="connsiteY208" fmla="*/ 47507 h 4999978"/>
              <a:gd name="connsiteX209" fmla="*/ 2846217 w 12192000"/>
              <a:gd name="connsiteY209" fmla="*/ 48025 h 4999978"/>
              <a:gd name="connsiteX210" fmla="*/ 2862745 w 12192000"/>
              <a:gd name="connsiteY210" fmla="*/ 43242 h 4999978"/>
              <a:gd name="connsiteX211" fmla="*/ 2864596 w 12192000"/>
              <a:gd name="connsiteY211" fmla="*/ 39218 h 4999978"/>
              <a:gd name="connsiteX212" fmla="*/ 2875381 w 12192000"/>
              <a:gd name="connsiteY212" fmla="*/ 35003 h 4999978"/>
              <a:gd name="connsiteX213" fmla="*/ 2895139 w 12192000"/>
              <a:gd name="connsiteY213" fmla="*/ 24186 h 4999978"/>
              <a:gd name="connsiteX214" fmla="*/ 2900232 w 12192000"/>
              <a:gd name="connsiteY214" fmla="*/ 24518 h 4999978"/>
              <a:gd name="connsiteX215" fmla="*/ 2932205 w 12192000"/>
              <a:gd name="connsiteY215" fmla="*/ 11873 h 4999978"/>
              <a:gd name="connsiteX216" fmla="*/ 2933310 w 12192000"/>
              <a:gd name="connsiteY216" fmla="*/ 12816 h 4999978"/>
              <a:gd name="connsiteX217" fmla="*/ 2945218 w 12192000"/>
              <a:gd name="connsiteY217" fmla="*/ 14141 h 4999978"/>
              <a:gd name="connsiteX218" fmla="*/ 2966465 w 12192000"/>
              <a:gd name="connsiteY218" fmla="*/ 14117 h 4999978"/>
              <a:gd name="connsiteX219" fmla="*/ 3023668 w 12192000"/>
              <a:gd name="connsiteY219" fmla="*/ 27905 h 4999978"/>
              <a:gd name="connsiteX220" fmla="*/ 3057077 w 12192000"/>
              <a:gd name="connsiteY220" fmla="*/ 14845 h 4999978"/>
              <a:gd name="connsiteX221" fmla="*/ 3151915 w 12192000"/>
              <a:gd name="connsiteY221" fmla="*/ 11243 h 4999978"/>
              <a:gd name="connsiteX222" fmla="*/ 3251671 w 12192000"/>
              <a:gd name="connsiteY222" fmla="*/ 31575 h 4999978"/>
              <a:gd name="connsiteX223" fmla="*/ 3351400 w 12192000"/>
              <a:gd name="connsiteY223" fmla="*/ 32687 h 4999978"/>
              <a:gd name="connsiteX224" fmla="*/ 3387481 w 12192000"/>
              <a:gd name="connsiteY224" fmla="*/ 31443 h 4999978"/>
              <a:gd name="connsiteX225" fmla="*/ 3451923 w 12192000"/>
              <a:gd name="connsiteY225" fmla="*/ 36482 h 4999978"/>
              <a:gd name="connsiteX226" fmla="*/ 3481520 w 12192000"/>
              <a:gd name="connsiteY226" fmla="*/ 43287 h 4999978"/>
              <a:gd name="connsiteX227" fmla="*/ 3482804 w 12192000"/>
              <a:gd name="connsiteY227" fmla="*/ 42812 h 4999978"/>
              <a:gd name="connsiteX228" fmla="*/ 3485495 w 12192000"/>
              <a:gd name="connsiteY228" fmla="*/ 45921 h 4999978"/>
              <a:gd name="connsiteX229" fmla="*/ 3490972 w 12192000"/>
              <a:gd name="connsiteY229" fmla="*/ 47286 h 4999978"/>
              <a:gd name="connsiteX230" fmla="*/ 3505835 w 12192000"/>
              <a:gd name="connsiteY230" fmla="*/ 46077 h 4999978"/>
              <a:gd name="connsiteX231" fmla="*/ 3511410 w 12192000"/>
              <a:gd name="connsiteY231" fmla="*/ 44808 h 4999978"/>
              <a:gd name="connsiteX232" fmla="*/ 3519598 w 12192000"/>
              <a:gd name="connsiteY232" fmla="*/ 44683 h 4999978"/>
              <a:gd name="connsiteX233" fmla="*/ 3519807 w 12192000"/>
              <a:gd name="connsiteY233" fmla="*/ 44938 h 4999978"/>
              <a:gd name="connsiteX234" fmla="*/ 3527466 w 12192000"/>
              <a:gd name="connsiteY234" fmla="*/ 44316 h 4999978"/>
              <a:gd name="connsiteX235" fmla="*/ 3564889 w 12192000"/>
              <a:gd name="connsiteY235" fmla="*/ 57394 h 4999978"/>
              <a:gd name="connsiteX236" fmla="*/ 3614922 w 12192000"/>
              <a:gd name="connsiteY236" fmla="*/ 61804 h 4999978"/>
              <a:gd name="connsiteX237" fmla="*/ 3635506 w 12192000"/>
              <a:gd name="connsiteY237" fmla="*/ 65718 h 4999978"/>
              <a:gd name="connsiteX238" fmla="*/ 3646525 w 12192000"/>
              <a:gd name="connsiteY238" fmla="*/ 69193 h 4999978"/>
              <a:gd name="connsiteX239" fmla="*/ 3647224 w 12192000"/>
              <a:gd name="connsiteY239" fmla="*/ 70303 h 4999978"/>
              <a:gd name="connsiteX240" fmla="*/ 3683100 w 12192000"/>
              <a:gd name="connsiteY240" fmla="*/ 64109 h 4999978"/>
              <a:gd name="connsiteX241" fmla="*/ 3687901 w 12192000"/>
              <a:gd name="connsiteY241" fmla="*/ 65372 h 4999978"/>
              <a:gd name="connsiteX242" fmla="*/ 3711234 w 12192000"/>
              <a:gd name="connsiteY242" fmla="*/ 58665 h 4999978"/>
              <a:gd name="connsiteX243" fmla="*/ 3723318 w 12192000"/>
              <a:gd name="connsiteY243" fmla="*/ 56625 h 4999978"/>
              <a:gd name="connsiteX244" fmla="*/ 3726677 w 12192000"/>
              <a:gd name="connsiteY244" fmla="*/ 53112 h 4999978"/>
              <a:gd name="connsiteX245" fmla="*/ 3744535 w 12192000"/>
              <a:gd name="connsiteY245" fmla="*/ 51590 h 4999978"/>
              <a:gd name="connsiteX246" fmla="*/ 3746608 w 12192000"/>
              <a:gd name="connsiteY246" fmla="*/ 52522 h 4999978"/>
              <a:gd name="connsiteX247" fmla="*/ 3761262 w 12192000"/>
              <a:gd name="connsiteY247" fmla="*/ 47147 h 4999978"/>
              <a:gd name="connsiteX248" fmla="*/ 3803931 w 12192000"/>
              <a:gd name="connsiteY248" fmla="*/ 49309 h 4999978"/>
              <a:gd name="connsiteX249" fmla="*/ 3925626 w 12192000"/>
              <a:gd name="connsiteY249" fmla="*/ 40301 h 4999978"/>
              <a:gd name="connsiteX250" fmla="*/ 4033324 w 12192000"/>
              <a:gd name="connsiteY250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10030 w 12192000"/>
              <a:gd name="connsiteY181" fmla="*/ 398805 h 4999978"/>
              <a:gd name="connsiteX182" fmla="*/ 1251170 w 12192000"/>
              <a:gd name="connsiteY182" fmla="*/ 391942 h 4999978"/>
              <a:gd name="connsiteX183" fmla="*/ 1295331 w 12192000"/>
              <a:gd name="connsiteY183" fmla="*/ 402182 h 4999978"/>
              <a:gd name="connsiteX184" fmla="*/ 1347118 w 12192000"/>
              <a:gd name="connsiteY184" fmla="*/ 399704 h 4999978"/>
              <a:gd name="connsiteX185" fmla="*/ 1378108 w 12192000"/>
              <a:gd name="connsiteY185" fmla="*/ 398410 h 4999978"/>
              <a:gd name="connsiteX186" fmla="*/ 1459192 w 12192000"/>
              <a:gd name="connsiteY186" fmla="*/ 380919 h 4999978"/>
              <a:gd name="connsiteX187" fmla="*/ 1590120 w 12192000"/>
              <a:gd name="connsiteY187" fmla="*/ 317608 h 4999978"/>
              <a:gd name="connsiteX188" fmla="*/ 1631417 w 12192000"/>
              <a:gd name="connsiteY188" fmla="*/ 308227 h 4999978"/>
              <a:gd name="connsiteX189" fmla="*/ 1638727 w 12192000"/>
              <a:gd name="connsiteY189" fmla="*/ 311610 h 4999978"/>
              <a:gd name="connsiteX190" fmla="*/ 1844438 w 12192000"/>
              <a:gd name="connsiteY190" fmla="*/ 271304 h 4999978"/>
              <a:gd name="connsiteX191" fmla="*/ 1881324 w 12192000"/>
              <a:gd name="connsiteY191" fmla="*/ 268497 h 4999978"/>
              <a:gd name="connsiteX192" fmla="*/ 1908999 w 12192000"/>
              <a:gd name="connsiteY192" fmla="*/ 269338 h 4999978"/>
              <a:gd name="connsiteX193" fmla="*/ 1974956 w 12192000"/>
              <a:gd name="connsiteY193" fmla="*/ 255958 h 4999978"/>
              <a:gd name="connsiteX194" fmla="*/ 2082409 w 12192000"/>
              <a:gd name="connsiteY194" fmla="*/ 227290 h 4999978"/>
              <a:gd name="connsiteX195" fmla="*/ 2105639 w 12192000"/>
              <a:gd name="connsiteY195" fmla="*/ 222648 h 4999978"/>
              <a:gd name="connsiteX196" fmla="*/ 2126992 w 12192000"/>
              <a:gd name="connsiteY196" fmla="*/ 224468 h 4999978"/>
              <a:gd name="connsiteX197" fmla="*/ 2133154 w 12192000"/>
              <a:gd name="connsiteY197" fmla="*/ 229952 h 4999978"/>
              <a:gd name="connsiteX198" fmla="*/ 2146154 w 12192000"/>
              <a:gd name="connsiteY198" fmla="*/ 228332 h 4999978"/>
              <a:gd name="connsiteX199" fmla="*/ 2149901 w 12192000"/>
              <a:gd name="connsiteY199" fmla="*/ 229116 h 4999978"/>
              <a:gd name="connsiteX200" fmla="*/ 2171100 w 12192000"/>
              <a:gd name="connsiteY200" fmla="*/ 232389 h 4999978"/>
              <a:gd name="connsiteX201" fmla="*/ 2209148 w 12192000"/>
              <a:gd name="connsiteY201" fmla="*/ 209225 h 4999978"/>
              <a:gd name="connsiteX202" fmla="*/ 2261889 w 12192000"/>
              <a:gd name="connsiteY202" fmla="*/ 205532 h 4999978"/>
              <a:gd name="connsiteX203" fmla="*/ 2452315 w 12192000"/>
              <a:gd name="connsiteY203" fmla="*/ 152899 h 4999978"/>
              <a:gd name="connsiteX204" fmla="*/ 2487710 w 12192000"/>
              <a:gd name="connsiteY204" fmla="*/ 169267 h 4999978"/>
              <a:gd name="connsiteX205" fmla="*/ 2665623 w 12192000"/>
              <a:gd name="connsiteY205" fmla="*/ 96394 h 4999978"/>
              <a:gd name="connsiteX206" fmla="*/ 2823914 w 12192000"/>
              <a:gd name="connsiteY206" fmla="*/ 66867 h 4999978"/>
              <a:gd name="connsiteX207" fmla="*/ 2828102 w 12192000"/>
              <a:gd name="connsiteY207" fmla="*/ 164091 h 4999978"/>
              <a:gd name="connsiteX208" fmla="*/ 2843870 w 12192000"/>
              <a:gd name="connsiteY208" fmla="*/ 47507 h 4999978"/>
              <a:gd name="connsiteX209" fmla="*/ 2846217 w 12192000"/>
              <a:gd name="connsiteY209" fmla="*/ 48025 h 4999978"/>
              <a:gd name="connsiteX210" fmla="*/ 2862745 w 12192000"/>
              <a:gd name="connsiteY210" fmla="*/ 43242 h 4999978"/>
              <a:gd name="connsiteX211" fmla="*/ 2864596 w 12192000"/>
              <a:gd name="connsiteY211" fmla="*/ 39218 h 4999978"/>
              <a:gd name="connsiteX212" fmla="*/ 2875381 w 12192000"/>
              <a:gd name="connsiteY212" fmla="*/ 35003 h 4999978"/>
              <a:gd name="connsiteX213" fmla="*/ 2895139 w 12192000"/>
              <a:gd name="connsiteY213" fmla="*/ 24186 h 4999978"/>
              <a:gd name="connsiteX214" fmla="*/ 2900232 w 12192000"/>
              <a:gd name="connsiteY214" fmla="*/ 24518 h 4999978"/>
              <a:gd name="connsiteX215" fmla="*/ 2932205 w 12192000"/>
              <a:gd name="connsiteY215" fmla="*/ 11873 h 4999978"/>
              <a:gd name="connsiteX216" fmla="*/ 2933310 w 12192000"/>
              <a:gd name="connsiteY216" fmla="*/ 12816 h 4999978"/>
              <a:gd name="connsiteX217" fmla="*/ 2945218 w 12192000"/>
              <a:gd name="connsiteY217" fmla="*/ 14141 h 4999978"/>
              <a:gd name="connsiteX218" fmla="*/ 2966465 w 12192000"/>
              <a:gd name="connsiteY218" fmla="*/ 14117 h 4999978"/>
              <a:gd name="connsiteX219" fmla="*/ 3023668 w 12192000"/>
              <a:gd name="connsiteY219" fmla="*/ 27905 h 4999978"/>
              <a:gd name="connsiteX220" fmla="*/ 3057077 w 12192000"/>
              <a:gd name="connsiteY220" fmla="*/ 14845 h 4999978"/>
              <a:gd name="connsiteX221" fmla="*/ 3151915 w 12192000"/>
              <a:gd name="connsiteY221" fmla="*/ 11243 h 4999978"/>
              <a:gd name="connsiteX222" fmla="*/ 3251671 w 12192000"/>
              <a:gd name="connsiteY222" fmla="*/ 31575 h 4999978"/>
              <a:gd name="connsiteX223" fmla="*/ 3351400 w 12192000"/>
              <a:gd name="connsiteY223" fmla="*/ 32687 h 4999978"/>
              <a:gd name="connsiteX224" fmla="*/ 3387481 w 12192000"/>
              <a:gd name="connsiteY224" fmla="*/ 31443 h 4999978"/>
              <a:gd name="connsiteX225" fmla="*/ 3451923 w 12192000"/>
              <a:gd name="connsiteY225" fmla="*/ 36482 h 4999978"/>
              <a:gd name="connsiteX226" fmla="*/ 3481520 w 12192000"/>
              <a:gd name="connsiteY226" fmla="*/ 43287 h 4999978"/>
              <a:gd name="connsiteX227" fmla="*/ 3482804 w 12192000"/>
              <a:gd name="connsiteY227" fmla="*/ 42812 h 4999978"/>
              <a:gd name="connsiteX228" fmla="*/ 3485495 w 12192000"/>
              <a:gd name="connsiteY228" fmla="*/ 45921 h 4999978"/>
              <a:gd name="connsiteX229" fmla="*/ 3490972 w 12192000"/>
              <a:gd name="connsiteY229" fmla="*/ 47286 h 4999978"/>
              <a:gd name="connsiteX230" fmla="*/ 3505835 w 12192000"/>
              <a:gd name="connsiteY230" fmla="*/ 46077 h 4999978"/>
              <a:gd name="connsiteX231" fmla="*/ 3511410 w 12192000"/>
              <a:gd name="connsiteY231" fmla="*/ 44808 h 4999978"/>
              <a:gd name="connsiteX232" fmla="*/ 3519598 w 12192000"/>
              <a:gd name="connsiteY232" fmla="*/ 44683 h 4999978"/>
              <a:gd name="connsiteX233" fmla="*/ 3519807 w 12192000"/>
              <a:gd name="connsiteY233" fmla="*/ 44938 h 4999978"/>
              <a:gd name="connsiteX234" fmla="*/ 3527466 w 12192000"/>
              <a:gd name="connsiteY234" fmla="*/ 44316 h 4999978"/>
              <a:gd name="connsiteX235" fmla="*/ 3564889 w 12192000"/>
              <a:gd name="connsiteY235" fmla="*/ 57394 h 4999978"/>
              <a:gd name="connsiteX236" fmla="*/ 3614922 w 12192000"/>
              <a:gd name="connsiteY236" fmla="*/ 61804 h 4999978"/>
              <a:gd name="connsiteX237" fmla="*/ 3635506 w 12192000"/>
              <a:gd name="connsiteY237" fmla="*/ 65718 h 4999978"/>
              <a:gd name="connsiteX238" fmla="*/ 3646525 w 12192000"/>
              <a:gd name="connsiteY238" fmla="*/ 69193 h 4999978"/>
              <a:gd name="connsiteX239" fmla="*/ 3647224 w 12192000"/>
              <a:gd name="connsiteY239" fmla="*/ 70303 h 4999978"/>
              <a:gd name="connsiteX240" fmla="*/ 3683100 w 12192000"/>
              <a:gd name="connsiteY240" fmla="*/ 64109 h 4999978"/>
              <a:gd name="connsiteX241" fmla="*/ 3687901 w 12192000"/>
              <a:gd name="connsiteY241" fmla="*/ 65372 h 4999978"/>
              <a:gd name="connsiteX242" fmla="*/ 3711234 w 12192000"/>
              <a:gd name="connsiteY242" fmla="*/ 58665 h 4999978"/>
              <a:gd name="connsiteX243" fmla="*/ 3723318 w 12192000"/>
              <a:gd name="connsiteY243" fmla="*/ 56625 h 4999978"/>
              <a:gd name="connsiteX244" fmla="*/ 3726677 w 12192000"/>
              <a:gd name="connsiteY244" fmla="*/ 53112 h 4999978"/>
              <a:gd name="connsiteX245" fmla="*/ 3744535 w 12192000"/>
              <a:gd name="connsiteY245" fmla="*/ 51590 h 4999978"/>
              <a:gd name="connsiteX246" fmla="*/ 3746608 w 12192000"/>
              <a:gd name="connsiteY246" fmla="*/ 52522 h 4999978"/>
              <a:gd name="connsiteX247" fmla="*/ 3761262 w 12192000"/>
              <a:gd name="connsiteY247" fmla="*/ 47147 h 4999978"/>
              <a:gd name="connsiteX248" fmla="*/ 3803931 w 12192000"/>
              <a:gd name="connsiteY248" fmla="*/ 49309 h 4999978"/>
              <a:gd name="connsiteX249" fmla="*/ 3925626 w 12192000"/>
              <a:gd name="connsiteY249" fmla="*/ 40301 h 4999978"/>
              <a:gd name="connsiteX250" fmla="*/ 4033324 w 12192000"/>
              <a:gd name="connsiteY250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10030 w 12192000"/>
              <a:gd name="connsiteY181" fmla="*/ 398805 h 4999978"/>
              <a:gd name="connsiteX182" fmla="*/ 1251170 w 12192000"/>
              <a:gd name="connsiteY182" fmla="*/ 391942 h 4999978"/>
              <a:gd name="connsiteX183" fmla="*/ 1295331 w 12192000"/>
              <a:gd name="connsiteY183" fmla="*/ 402182 h 4999978"/>
              <a:gd name="connsiteX184" fmla="*/ 1347118 w 12192000"/>
              <a:gd name="connsiteY184" fmla="*/ 399704 h 4999978"/>
              <a:gd name="connsiteX185" fmla="*/ 1378108 w 12192000"/>
              <a:gd name="connsiteY185" fmla="*/ 398410 h 4999978"/>
              <a:gd name="connsiteX186" fmla="*/ 1459192 w 12192000"/>
              <a:gd name="connsiteY186" fmla="*/ 380919 h 4999978"/>
              <a:gd name="connsiteX187" fmla="*/ 1590120 w 12192000"/>
              <a:gd name="connsiteY187" fmla="*/ 317608 h 4999978"/>
              <a:gd name="connsiteX188" fmla="*/ 1631417 w 12192000"/>
              <a:gd name="connsiteY188" fmla="*/ 308227 h 4999978"/>
              <a:gd name="connsiteX189" fmla="*/ 1638727 w 12192000"/>
              <a:gd name="connsiteY189" fmla="*/ 311610 h 4999978"/>
              <a:gd name="connsiteX190" fmla="*/ 1844438 w 12192000"/>
              <a:gd name="connsiteY190" fmla="*/ 271304 h 4999978"/>
              <a:gd name="connsiteX191" fmla="*/ 1881324 w 12192000"/>
              <a:gd name="connsiteY191" fmla="*/ 268497 h 4999978"/>
              <a:gd name="connsiteX192" fmla="*/ 1908999 w 12192000"/>
              <a:gd name="connsiteY192" fmla="*/ 269338 h 4999978"/>
              <a:gd name="connsiteX193" fmla="*/ 1974956 w 12192000"/>
              <a:gd name="connsiteY193" fmla="*/ 255958 h 4999978"/>
              <a:gd name="connsiteX194" fmla="*/ 2082409 w 12192000"/>
              <a:gd name="connsiteY194" fmla="*/ 227290 h 4999978"/>
              <a:gd name="connsiteX195" fmla="*/ 2105639 w 12192000"/>
              <a:gd name="connsiteY195" fmla="*/ 222648 h 4999978"/>
              <a:gd name="connsiteX196" fmla="*/ 2126992 w 12192000"/>
              <a:gd name="connsiteY196" fmla="*/ 224468 h 4999978"/>
              <a:gd name="connsiteX197" fmla="*/ 2133154 w 12192000"/>
              <a:gd name="connsiteY197" fmla="*/ 229952 h 4999978"/>
              <a:gd name="connsiteX198" fmla="*/ 2146154 w 12192000"/>
              <a:gd name="connsiteY198" fmla="*/ 228332 h 4999978"/>
              <a:gd name="connsiteX199" fmla="*/ 2149901 w 12192000"/>
              <a:gd name="connsiteY199" fmla="*/ 229116 h 4999978"/>
              <a:gd name="connsiteX200" fmla="*/ 2171100 w 12192000"/>
              <a:gd name="connsiteY200" fmla="*/ 232389 h 4999978"/>
              <a:gd name="connsiteX201" fmla="*/ 2209148 w 12192000"/>
              <a:gd name="connsiteY201" fmla="*/ 209225 h 4999978"/>
              <a:gd name="connsiteX202" fmla="*/ 2261889 w 12192000"/>
              <a:gd name="connsiteY202" fmla="*/ 205532 h 4999978"/>
              <a:gd name="connsiteX203" fmla="*/ 2452315 w 12192000"/>
              <a:gd name="connsiteY203" fmla="*/ 152899 h 4999978"/>
              <a:gd name="connsiteX204" fmla="*/ 2487710 w 12192000"/>
              <a:gd name="connsiteY204" fmla="*/ 169267 h 4999978"/>
              <a:gd name="connsiteX205" fmla="*/ 2665623 w 12192000"/>
              <a:gd name="connsiteY205" fmla="*/ 96394 h 4999978"/>
              <a:gd name="connsiteX206" fmla="*/ 2823914 w 12192000"/>
              <a:gd name="connsiteY206" fmla="*/ 66867 h 4999978"/>
              <a:gd name="connsiteX207" fmla="*/ 2828102 w 12192000"/>
              <a:gd name="connsiteY207" fmla="*/ 164091 h 4999978"/>
              <a:gd name="connsiteX208" fmla="*/ 2843870 w 12192000"/>
              <a:gd name="connsiteY208" fmla="*/ 47507 h 4999978"/>
              <a:gd name="connsiteX209" fmla="*/ 2792877 w 12192000"/>
              <a:gd name="connsiteY209" fmla="*/ 148928 h 4999978"/>
              <a:gd name="connsiteX210" fmla="*/ 2862745 w 12192000"/>
              <a:gd name="connsiteY210" fmla="*/ 43242 h 4999978"/>
              <a:gd name="connsiteX211" fmla="*/ 2864596 w 12192000"/>
              <a:gd name="connsiteY211" fmla="*/ 39218 h 4999978"/>
              <a:gd name="connsiteX212" fmla="*/ 2875381 w 12192000"/>
              <a:gd name="connsiteY212" fmla="*/ 35003 h 4999978"/>
              <a:gd name="connsiteX213" fmla="*/ 2895139 w 12192000"/>
              <a:gd name="connsiteY213" fmla="*/ 24186 h 4999978"/>
              <a:gd name="connsiteX214" fmla="*/ 2900232 w 12192000"/>
              <a:gd name="connsiteY214" fmla="*/ 24518 h 4999978"/>
              <a:gd name="connsiteX215" fmla="*/ 2932205 w 12192000"/>
              <a:gd name="connsiteY215" fmla="*/ 11873 h 4999978"/>
              <a:gd name="connsiteX216" fmla="*/ 2933310 w 12192000"/>
              <a:gd name="connsiteY216" fmla="*/ 12816 h 4999978"/>
              <a:gd name="connsiteX217" fmla="*/ 2945218 w 12192000"/>
              <a:gd name="connsiteY217" fmla="*/ 14141 h 4999978"/>
              <a:gd name="connsiteX218" fmla="*/ 2966465 w 12192000"/>
              <a:gd name="connsiteY218" fmla="*/ 14117 h 4999978"/>
              <a:gd name="connsiteX219" fmla="*/ 3023668 w 12192000"/>
              <a:gd name="connsiteY219" fmla="*/ 27905 h 4999978"/>
              <a:gd name="connsiteX220" fmla="*/ 3057077 w 12192000"/>
              <a:gd name="connsiteY220" fmla="*/ 14845 h 4999978"/>
              <a:gd name="connsiteX221" fmla="*/ 3151915 w 12192000"/>
              <a:gd name="connsiteY221" fmla="*/ 11243 h 4999978"/>
              <a:gd name="connsiteX222" fmla="*/ 3251671 w 12192000"/>
              <a:gd name="connsiteY222" fmla="*/ 31575 h 4999978"/>
              <a:gd name="connsiteX223" fmla="*/ 3351400 w 12192000"/>
              <a:gd name="connsiteY223" fmla="*/ 32687 h 4999978"/>
              <a:gd name="connsiteX224" fmla="*/ 3387481 w 12192000"/>
              <a:gd name="connsiteY224" fmla="*/ 31443 h 4999978"/>
              <a:gd name="connsiteX225" fmla="*/ 3451923 w 12192000"/>
              <a:gd name="connsiteY225" fmla="*/ 36482 h 4999978"/>
              <a:gd name="connsiteX226" fmla="*/ 3481520 w 12192000"/>
              <a:gd name="connsiteY226" fmla="*/ 43287 h 4999978"/>
              <a:gd name="connsiteX227" fmla="*/ 3482804 w 12192000"/>
              <a:gd name="connsiteY227" fmla="*/ 42812 h 4999978"/>
              <a:gd name="connsiteX228" fmla="*/ 3485495 w 12192000"/>
              <a:gd name="connsiteY228" fmla="*/ 45921 h 4999978"/>
              <a:gd name="connsiteX229" fmla="*/ 3490972 w 12192000"/>
              <a:gd name="connsiteY229" fmla="*/ 47286 h 4999978"/>
              <a:gd name="connsiteX230" fmla="*/ 3505835 w 12192000"/>
              <a:gd name="connsiteY230" fmla="*/ 46077 h 4999978"/>
              <a:gd name="connsiteX231" fmla="*/ 3511410 w 12192000"/>
              <a:gd name="connsiteY231" fmla="*/ 44808 h 4999978"/>
              <a:gd name="connsiteX232" fmla="*/ 3519598 w 12192000"/>
              <a:gd name="connsiteY232" fmla="*/ 44683 h 4999978"/>
              <a:gd name="connsiteX233" fmla="*/ 3519807 w 12192000"/>
              <a:gd name="connsiteY233" fmla="*/ 44938 h 4999978"/>
              <a:gd name="connsiteX234" fmla="*/ 3527466 w 12192000"/>
              <a:gd name="connsiteY234" fmla="*/ 44316 h 4999978"/>
              <a:gd name="connsiteX235" fmla="*/ 3564889 w 12192000"/>
              <a:gd name="connsiteY235" fmla="*/ 57394 h 4999978"/>
              <a:gd name="connsiteX236" fmla="*/ 3614922 w 12192000"/>
              <a:gd name="connsiteY236" fmla="*/ 61804 h 4999978"/>
              <a:gd name="connsiteX237" fmla="*/ 3635506 w 12192000"/>
              <a:gd name="connsiteY237" fmla="*/ 65718 h 4999978"/>
              <a:gd name="connsiteX238" fmla="*/ 3646525 w 12192000"/>
              <a:gd name="connsiteY238" fmla="*/ 69193 h 4999978"/>
              <a:gd name="connsiteX239" fmla="*/ 3647224 w 12192000"/>
              <a:gd name="connsiteY239" fmla="*/ 70303 h 4999978"/>
              <a:gd name="connsiteX240" fmla="*/ 3683100 w 12192000"/>
              <a:gd name="connsiteY240" fmla="*/ 64109 h 4999978"/>
              <a:gd name="connsiteX241" fmla="*/ 3687901 w 12192000"/>
              <a:gd name="connsiteY241" fmla="*/ 65372 h 4999978"/>
              <a:gd name="connsiteX242" fmla="*/ 3711234 w 12192000"/>
              <a:gd name="connsiteY242" fmla="*/ 58665 h 4999978"/>
              <a:gd name="connsiteX243" fmla="*/ 3723318 w 12192000"/>
              <a:gd name="connsiteY243" fmla="*/ 56625 h 4999978"/>
              <a:gd name="connsiteX244" fmla="*/ 3726677 w 12192000"/>
              <a:gd name="connsiteY244" fmla="*/ 53112 h 4999978"/>
              <a:gd name="connsiteX245" fmla="*/ 3744535 w 12192000"/>
              <a:gd name="connsiteY245" fmla="*/ 51590 h 4999978"/>
              <a:gd name="connsiteX246" fmla="*/ 3746608 w 12192000"/>
              <a:gd name="connsiteY246" fmla="*/ 52522 h 4999978"/>
              <a:gd name="connsiteX247" fmla="*/ 3761262 w 12192000"/>
              <a:gd name="connsiteY247" fmla="*/ 47147 h 4999978"/>
              <a:gd name="connsiteX248" fmla="*/ 3803931 w 12192000"/>
              <a:gd name="connsiteY248" fmla="*/ 49309 h 4999978"/>
              <a:gd name="connsiteX249" fmla="*/ 3925626 w 12192000"/>
              <a:gd name="connsiteY249" fmla="*/ 40301 h 4999978"/>
              <a:gd name="connsiteX250" fmla="*/ 4033324 w 12192000"/>
              <a:gd name="connsiteY250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10030 w 12192000"/>
              <a:gd name="connsiteY181" fmla="*/ 398805 h 4999978"/>
              <a:gd name="connsiteX182" fmla="*/ 1251170 w 12192000"/>
              <a:gd name="connsiteY182" fmla="*/ 391942 h 4999978"/>
              <a:gd name="connsiteX183" fmla="*/ 1295331 w 12192000"/>
              <a:gd name="connsiteY183" fmla="*/ 402182 h 4999978"/>
              <a:gd name="connsiteX184" fmla="*/ 1347118 w 12192000"/>
              <a:gd name="connsiteY184" fmla="*/ 399704 h 4999978"/>
              <a:gd name="connsiteX185" fmla="*/ 1378108 w 12192000"/>
              <a:gd name="connsiteY185" fmla="*/ 398410 h 4999978"/>
              <a:gd name="connsiteX186" fmla="*/ 1459192 w 12192000"/>
              <a:gd name="connsiteY186" fmla="*/ 380919 h 4999978"/>
              <a:gd name="connsiteX187" fmla="*/ 1590120 w 12192000"/>
              <a:gd name="connsiteY187" fmla="*/ 317608 h 4999978"/>
              <a:gd name="connsiteX188" fmla="*/ 1631417 w 12192000"/>
              <a:gd name="connsiteY188" fmla="*/ 308227 h 4999978"/>
              <a:gd name="connsiteX189" fmla="*/ 1638727 w 12192000"/>
              <a:gd name="connsiteY189" fmla="*/ 311610 h 4999978"/>
              <a:gd name="connsiteX190" fmla="*/ 1844438 w 12192000"/>
              <a:gd name="connsiteY190" fmla="*/ 271304 h 4999978"/>
              <a:gd name="connsiteX191" fmla="*/ 1881324 w 12192000"/>
              <a:gd name="connsiteY191" fmla="*/ 268497 h 4999978"/>
              <a:gd name="connsiteX192" fmla="*/ 1908999 w 12192000"/>
              <a:gd name="connsiteY192" fmla="*/ 269338 h 4999978"/>
              <a:gd name="connsiteX193" fmla="*/ 1974956 w 12192000"/>
              <a:gd name="connsiteY193" fmla="*/ 255958 h 4999978"/>
              <a:gd name="connsiteX194" fmla="*/ 2082409 w 12192000"/>
              <a:gd name="connsiteY194" fmla="*/ 227290 h 4999978"/>
              <a:gd name="connsiteX195" fmla="*/ 2105639 w 12192000"/>
              <a:gd name="connsiteY195" fmla="*/ 222648 h 4999978"/>
              <a:gd name="connsiteX196" fmla="*/ 2126992 w 12192000"/>
              <a:gd name="connsiteY196" fmla="*/ 224468 h 4999978"/>
              <a:gd name="connsiteX197" fmla="*/ 2133154 w 12192000"/>
              <a:gd name="connsiteY197" fmla="*/ 229952 h 4999978"/>
              <a:gd name="connsiteX198" fmla="*/ 2146154 w 12192000"/>
              <a:gd name="connsiteY198" fmla="*/ 228332 h 4999978"/>
              <a:gd name="connsiteX199" fmla="*/ 2149901 w 12192000"/>
              <a:gd name="connsiteY199" fmla="*/ 229116 h 4999978"/>
              <a:gd name="connsiteX200" fmla="*/ 2171100 w 12192000"/>
              <a:gd name="connsiteY200" fmla="*/ 232389 h 4999978"/>
              <a:gd name="connsiteX201" fmla="*/ 2209148 w 12192000"/>
              <a:gd name="connsiteY201" fmla="*/ 209225 h 4999978"/>
              <a:gd name="connsiteX202" fmla="*/ 2261889 w 12192000"/>
              <a:gd name="connsiteY202" fmla="*/ 205532 h 4999978"/>
              <a:gd name="connsiteX203" fmla="*/ 2452315 w 12192000"/>
              <a:gd name="connsiteY203" fmla="*/ 152899 h 4999978"/>
              <a:gd name="connsiteX204" fmla="*/ 2487710 w 12192000"/>
              <a:gd name="connsiteY204" fmla="*/ 169267 h 4999978"/>
              <a:gd name="connsiteX205" fmla="*/ 2665623 w 12192000"/>
              <a:gd name="connsiteY205" fmla="*/ 96394 h 4999978"/>
              <a:gd name="connsiteX206" fmla="*/ 2823914 w 12192000"/>
              <a:gd name="connsiteY206" fmla="*/ 66867 h 4999978"/>
              <a:gd name="connsiteX207" fmla="*/ 2828102 w 12192000"/>
              <a:gd name="connsiteY207" fmla="*/ 164091 h 4999978"/>
              <a:gd name="connsiteX208" fmla="*/ 2843870 w 12192000"/>
              <a:gd name="connsiteY208" fmla="*/ 47507 h 4999978"/>
              <a:gd name="connsiteX209" fmla="*/ 2862745 w 12192000"/>
              <a:gd name="connsiteY209" fmla="*/ 43242 h 4999978"/>
              <a:gd name="connsiteX210" fmla="*/ 2864596 w 12192000"/>
              <a:gd name="connsiteY210" fmla="*/ 39218 h 4999978"/>
              <a:gd name="connsiteX211" fmla="*/ 2875381 w 12192000"/>
              <a:gd name="connsiteY211" fmla="*/ 35003 h 4999978"/>
              <a:gd name="connsiteX212" fmla="*/ 2895139 w 12192000"/>
              <a:gd name="connsiteY212" fmla="*/ 24186 h 4999978"/>
              <a:gd name="connsiteX213" fmla="*/ 2900232 w 12192000"/>
              <a:gd name="connsiteY213" fmla="*/ 24518 h 4999978"/>
              <a:gd name="connsiteX214" fmla="*/ 2932205 w 12192000"/>
              <a:gd name="connsiteY214" fmla="*/ 11873 h 4999978"/>
              <a:gd name="connsiteX215" fmla="*/ 2933310 w 12192000"/>
              <a:gd name="connsiteY215" fmla="*/ 12816 h 4999978"/>
              <a:gd name="connsiteX216" fmla="*/ 2945218 w 12192000"/>
              <a:gd name="connsiteY216" fmla="*/ 14141 h 4999978"/>
              <a:gd name="connsiteX217" fmla="*/ 2966465 w 12192000"/>
              <a:gd name="connsiteY217" fmla="*/ 14117 h 4999978"/>
              <a:gd name="connsiteX218" fmla="*/ 3023668 w 12192000"/>
              <a:gd name="connsiteY218" fmla="*/ 27905 h 4999978"/>
              <a:gd name="connsiteX219" fmla="*/ 3057077 w 12192000"/>
              <a:gd name="connsiteY219" fmla="*/ 14845 h 4999978"/>
              <a:gd name="connsiteX220" fmla="*/ 3151915 w 12192000"/>
              <a:gd name="connsiteY220" fmla="*/ 11243 h 4999978"/>
              <a:gd name="connsiteX221" fmla="*/ 3251671 w 12192000"/>
              <a:gd name="connsiteY221" fmla="*/ 31575 h 4999978"/>
              <a:gd name="connsiteX222" fmla="*/ 3351400 w 12192000"/>
              <a:gd name="connsiteY222" fmla="*/ 32687 h 4999978"/>
              <a:gd name="connsiteX223" fmla="*/ 3387481 w 12192000"/>
              <a:gd name="connsiteY223" fmla="*/ 31443 h 4999978"/>
              <a:gd name="connsiteX224" fmla="*/ 3451923 w 12192000"/>
              <a:gd name="connsiteY224" fmla="*/ 36482 h 4999978"/>
              <a:gd name="connsiteX225" fmla="*/ 3481520 w 12192000"/>
              <a:gd name="connsiteY225" fmla="*/ 43287 h 4999978"/>
              <a:gd name="connsiteX226" fmla="*/ 3482804 w 12192000"/>
              <a:gd name="connsiteY226" fmla="*/ 42812 h 4999978"/>
              <a:gd name="connsiteX227" fmla="*/ 3485495 w 12192000"/>
              <a:gd name="connsiteY227" fmla="*/ 45921 h 4999978"/>
              <a:gd name="connsiteX228" fmla="*/ 3490972 w 12192000"/>
              <a:gd name="connsiteY228" fmla="*/ 47286 h 4999978"/>
              <a:gd name="connsiteX229" fmla="*/ 3505835 w 12192000"/>
              <a:gd name="connsiteY229" fmla="*/ 46077 h 4999978"/>
              <a:gd name="connsiteX230" fmla="*/ 3511410 w 12192000"/>
              <a:gd name="connsiteY230" fmla="*/ 44808 h 4999978"/>
              <a:gd name="connsiteX231" fmla="*/ 3519598 w 12192000"/>
              <a:gd name="connsiteY231" fmla="*/ 44683 h 4999978"/>
              <a:gd name="connsiteX232" fmla="*/ 3519807 w 12192000"/>
              <a:gd name="connsiteY232" fmla="*/ 44938 h 4999978"/>
              <a:gd name="connsiteX233" fmla="*/ 3527466 w 12192000"/>
              <a:gd name="connsiteY233" fmla="*/ 44316 h 4999978"/>
              <a:gd name="connsiteX234" fmla="*/ 3564889 w 12192000"/>
              <a:gd name="connsiteY234" fmla="*/ 57394 h 4999978"/>
              <a:gd name="connsiteX235" fmla="*/ 3614922 w 12192000"/>
              <a:gd name="connsiteY235" fmla="*/ 61804 h 4999978"/>
              <a:gd name="connsiteX236" fmla="*/ 3635506 w 12192000"/>
              <a:gd name="connsiteY236" fmla="*/ 65718 h 4999978"/>
              <a:gd name="connsiteX237" fmla="*/ 3646525 w 12192000"/>
              <a:gd name="connsiteY237" fmla="*/ 69193 h 4999978"/>
              <a:gd name="connsiteX238" fmla="*/ 3647224 w 12192000"/>
              <a:gd name="connsiteY238" fmla="*/ 70303 h 4999978"/>
              <a:gd name="connsiteX239" fmla="*/ 3683100 w 12192000"/>
              <a:gd name="connsiteY239" fmla="*/ 64109 h 4999978"/>
              <a:gd name="connsiteX240" fmla="*/ 3687901 w 12192000"/>
              <a:gd name="connsiteY240" fmla="*/ 65372 h 4999978"/>
              <a:gd name="connsiteX241" fmla="*/ 3711234 w 12192000"/>
              <a:gd name="connsiteY241" fmla="*/ 58665 h 4999978"/>
              <a:gd name="connsiteX242" fmla="*/ 3723318 w 12192000"/>
              <a:gd name="connsiteY242" fmla="*/ 56625 h 4999978"/>
              <a:gd name="connsiteX243" fmla="*/ 3726677 w 12192000"/>
              <a:gd name="connsiteY243" fmla="*/ 53112 h 4999978"/>
              <a:gd name="connsiteX244" fmla="*/ 3744535 w 12192000"/>
              <a:gd name="connsiteY244" fmla="*/ 51590 h 4999978"/>
              <a:gd name="connsiteX245" fmla="*/ 3746608 w 12192000"/>
              <a:gd name="connsiteY245" fmla="*/ 52522 h 4999978"/>
              <a:gd name="connsiteX246" fmla="*/ 3761262 w 12192000"/>
              <a:gd name="connsiteY246" fmla="*/ 47147 h 4999978"/>
              <a:gd name="connsiteX247" fmla="*/ 3803931 w 12192000"/>
              <a:gd name="connsiteY247" fmla="*/ 49309 h 4999978"/>
              <a:gd name="connsiteX248" fmla="*/ 3925626 w 12192000"/>
              <a:gd name="connsiteY248" fmla="*/ 40301 h 4999978"/>
              <a:gd name="connsiteX249" fmla="*/ 4033324 w 12192000"/>
              <a:gd name="connsiteY249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10030 w 12192000"/>
              <a:gd name="connsiteY181" fmla="*/ 398805 h 4999978"/>
              <a:gd name="connsiteX182" fmla="*/ 1251170 w 12192000"/>
              <a:gd name="connsiteY182" fmla="*/ 391942 h 4999978"/>
              <a:gd name="connsiteX183" fmla="*/ 1295331 w 12192000"/>
              <a:gd name="connsiteY183" fmla="*/ 402182 h 4999978"/>
              <a:gd name="connsiteX184" fmla="*/ 1347118 w 12192000"/>
              <a:gd name="connsiteY184" fmla="*/ 399704 h 4999978"/>
              <a:gd name="connsiteX185" fmla="*/ 1378108 w 12192000"/>
              <a:gd name="connsiteY185" fmla="*/ 398410 h 4999978"/>
              <a:gd name="connsiteX186" fmla="*/ 1459192 w 12192000"/>
              <a:gd name="connsiteY186" fmla="*/ 380919 h 4999978"/>
              <a:gd name="connsiteX187" fmla="*/ 1590120 w 12192000"/>
              <a:gd name="connsiteY187" fmla="*/ 317608 h 4999978"/>
              <a:gd name="connsiteX188" fmla="*/ 1631417 w 12192000"/>
              <a:gd name="connsiteY188" fmla="*/ 308227 h 4999978"/>
              <a:gd name="connsiteX189" fmla="*/ 1638727 w 12192000"/>
              <a:gd name="connsiteY189" fmla="*/ 311610 h 4999978"/>
              <a:gd name="connsiteX190" fmla="*/ 1844438 w 12192000"/>
              <a:gd name="connsiteY190" fmla="*/ 271304 h 4999978"/>
              <a:gd name="connsiteX191" fmla="*/ 1881324 w 12192000"/>
              <a:gd name="connsiteY191" fmla="*/ 268497 h 4999978"/>
              <a:gd name="connsiteX192" fmla="*/ 1908999 w 12192000"/>
              <a:gd name="connsiteY192" fmla="*/ 269338 h 4999978"/>
              <a:gd name="connsiteX193" fmla="*/ 1974956 w 12192000"/>
              <a:gd name="connsiteY193" fmla="*/ 255958 h 4999978"/>
              <a:gd name="connsiteX194" fmla="*/ 2082409 w 12192000"/>
              <a:gd name="connsiteY194" fmla="*/ 227290 h 4999978"/>
              <a:gd name="connsiteX195" fmla="*/ 2105639 w 12192000"/>
              <a:gd name="connsiteY195" fmla="*/ 222648 h 4999978"/>
              <a:gd name="connsiteX196" fmla="*/ 2126992 w 12192000"/>
              <a:gd name="connsiteY196" fmla="*/ 224468 h 4999978"/>
              <a:gd name="connsiteX197" fmla="*/ 2133154 w 12192000"/>
              <a:gd name="connsiteY197" fmla="*/ 229952 h 4999978"/>
              <a:gd name="connsiteX198" fmla="*/ 2146154 w 12192000"/>
              <a:gd name="connsiteY198" fmla="*/ 228332 h 4999978"/>
              <a:gd name="connsiteX199" fmla="*/ 2149901 w 12192000"/>
              <a:gd name="connsiteY199" fmla="*/ 229116 h 4999978"/>
              <a:gd name="connsiteX200" fmla="*/ 2171100 w 12192000"/>
              <a:gd name="connsiteY200" fmla="*/ 232389 h 4999978"/>
              <a:gd name="connsiteX201" fmla="*/ 2209148 w 12192000"/>
              <a:gd name="connsiteY201" fmla="*/ 209225 h 4999978"/>
              <a:gd name="connsiteX202" fmla="*/ 2261889 w 12192000"/>
              <a:gd name="connsiteY202" fmla="*/ 205532 h 4999978"/>
              <a:gd name="connsiteX203" fmla="*/ 2452315 w 12192000"/>
              <a:gd name="connsiteY203" fmla="*/ 152899 h 4999978"/>
              <a:gd name="connsiteX204" fmla="*/ 2487710 w 12192000"/>
              <a:gd name="connsiteY204" fmla="*/ 169267 h 4999978"/>
              <a:gd name="connsiteX205" fmla="*/ 2665623 w 12192000"/>
              <a:gd name="connsiteY205" fmla="*/ 96394 h 4999978"/>
              <a:gd name="connsiteX206" fmla="*/ 2751524 w 12192000"/>
              <a:gd name="connsiteY206" fmla="*/ 90153 h 4999978"/>
              <a:gd name="connsiteX207" fmla="*/ 2828102 w 12192000"/>
              <a:gd name="connsiteY207" fmla="*/ 164091 h 4999978"/>
              <a:gd name="connsiteX208" fmla="*/ 2843870 w 12192000"/>
              <a:gd name="connsiteY208" fmla="*/ 47507 h 4999978"/>
              <a:gd name="connsiteX209" fmla="*/ 2862745 w 12192000"/>
              <a:gd name="connsiteY209" fmla="*/ 43242 h 4999978"/>
              <a:gd name="connsiteX210" fmla="*/ 2864596 w 12192000"/>
              <a:gd name="connsiteY210" fmla="*/ 39218 h 4999978"/>
              <a:gd name="connsiteX211" fmla="*/ 2875381 w 12192000"/>
              <a:gd name="connsiteY211" fmla="*/ 35003 h 4999978"/>
              <a:gd name="connsiteX212" fmla="*/ 2895139 w 12192000"/>
              <a:gd name="connsiteY212" fmla="*/ 24186 h 4999978"/>
              <a:gd name="connsiteX213" fmla="*/ 2900232 w 12192000"/>
              <a:gd name="connsiteY213" fmla="*/ 24518 h 4999978"/>
              <a:gd name="connsiteX214" fmla="*/ 2932205 w 12192000"/>
              <a:gd name="connsiteY214" fmla="*/ 11873 h 4999978"/>
              <a:gd name="connsiteX215" fmla="*/ 2933310 w 12192000"/>
              <a:gd name="connsiteY215" fmla="*/ 12816 h 4999978"/>
              <a:gd name="connsiteX216" fmla="*/ 2945218 w 12192000"/>
              <a:gd name="connsiteY216" fmla="*/ 14141 h 4999978"/>
              <a:gd name="connsiteX217" fmla="*/ 2966465 w 12192000"/>
              <a:gd name="connsiteY217" fmla="*/ 14117 h 4999978"/>
              <a:gd name="connsiteX218" fmla="*/ 3023668 w 12192000"/>
              <a:gd name="connsiteY218" fmla="*/ 27905 h 4999978"/>
              <a:gd name="connsiteX219" fmla="*/ 3057077 w 12192000"/>
              <a:gd name="connsiteY219" fmla="*/ 14845 h 4999978"/>
              <a:gd name="connsiteX220" fmla="*/ 3151915 w 12192000"/>
              <a:gd name="connsiteY220" fmla="*/ 11243 h 4999978"/>
              <a:gd name="connsiteX221" fmla="*/ 3251671 w 12192000"/>
              <a:gd name="connsiteY221" fmla="*/ 31575 h 4999978"/>
              <a:gd name="connsiteX222" fmla="*/ 3351400 w 12192000"/>
              <a:gd name="connsiteY222" fmla="*/ 32687 h 4999978"/>
              <a:gd name="connsiteX223" fmla="*/ 3387481 w 12192000"/>
              <a:gd name="connsiteY223" fmla="*/ 31443 h 4999978"/>
              <a:gd name="connsiteX224" fmla="*/ 3451923 w 12192000"/>
              <a:gd name="connsiteY224" fmla="*/ 36482 h 4999978"/>
              <a:gd name="connsiteX225" fmla="*/ 3481520 w 12192000"/>
              <a:gd name="connsiteY225" fmla="*/ 43287 h 4999978"/>
              <a:gd name="connsiteX226" fmla="*/ 3482804 w 12192000"/>
              <a:gd name="connsiteY226" fmla="*/ 42812 h 4999978"/>
              <a:gd name="connsiteX227" fmla="*/ 3485495 w 12192000"/>
              <a:gd name="connsiteY227" fmla="*/ 45921 h 4999978"/>
              <a:gd name="connsiteX228" fmla="*/ 3490972 w 12192000"/>
              <a:gd name="connsiteY228" fmla="*/ 47286 h 4999978"/>
              <a:gd name="connsiteX229" fmla="*/ 3505835 w 12192000"/>
              <a:gd name="connsiteY229" fmla="*/ 46077 h 4999978"/>
              <a:gd name="connsiteX230" fmla="*/ 3511410 w 12192000"/>
              <a:gd name="connsiteY230" fmla="*/ 44808 h 4999978"/>
              <a:gd name="connsiteX231" fmla="*/ 3519598 w 12192000"/>
              <a:gd name="connsiteY231" fmla="*/ 44683 h 4999978"/>
              <a:gd name="connsiteX232" fmla="*/ 3519807 w 12192000"/>
              <a:gd name="connsiteY232" fmla="*/ 44938 h 4999978"/>
              <a:gd name="connsiteX233" fmla="*/ 3527466 w 12192000"/>
              <a:gd name="connsiteY233" fmla="*/ 44316 h 4999978"/>
              <a:gd name="connsiteX234" fmla="*/ 3564889 w 12192000"/>
              <a:gd name="connsiteY234" fmla="*/ 57394 h 4999978"/>
              <a:gd name="connsiteX235" fmla="*/ 3614922 w 12192000"/>
              <a:gd name="connsiteY235" fmla="*/ 61804 h 4999978"/>
              <a:gd name="connsiteX236" fmla="*/ 3635506 w 12192000"/>
              <a:gd name="connsiteY236" fmla="*/ 65718 h 4999978"/>
              <a:gd name="connsiteX237" fmla="*/ 3646525 w 12192000"/>
              <a:gd name="connsiteY237" fmla="*/ 69193 h 4999978"/>
              <a:gd name="connsiteX238" fmla="*/ 3647224 w 12192000"/>
              <a:gd name="connsiteY238" fmla="*/ 70303 h 4999978"/>
              <a:gd name="connsiteX239" fmla="*/ 3683100 w 12192000"/>
              <a:gd name="connsiteY239" fmla="*/ 64109 h 4999978"/>
              <a:gd name="connsiteX240" fmla="*/ 3687901 w 12192000"/>
              <a:gd name="connsiteY240" fmla="*/ 65372 h 4999978"/>
              <a:gd name="connsiteX241" fmla="*/ 3711234 w 12192000"/>
              <a:gd name="connsiteY241" fmla="*/ 58665 h 4999978"/>
              <a:gd name="connsiteX242" fmla="*/ 3723318 w 12192000"/>
              <a:gd name="connsiteY242" fmla="*/ 56625 h 4999978"/>
              <a:gd name="connsiteX243" fmla="*/ 3726677 w 12192000"/>
              <a:gd name="connsiteY243" fmla="*/ 53112 h 4999978"/>
              <a:gd name="connsiteX244" fmla="*/ 3744535 w 12192000"/>
              <a:gd name="connsiteY244" fmla="*/ 51590 h 4999978"/>
              <a:gd name="connsiteX245" fmla="*/ 3746608 w 12192000"/>
              <a:gd name="connsiteY245" fmla="*/ 52522 h 4999978"/>
              <a:gd name="connsiteX246" fmla="*/ 3761262 w 12192000"/>
              <a:gd name="connsiteY246" fmla="*/ 47147 h 4999978"/>
              <a:gd name="connsiteX247" fmla="*/ 3803931 w 12192000"/>
              <a:gd name="connsiteY247" fmla="*/ 49309 h 4999978"/>
              <a:gd name="connsiteX248" fmla="*/ 3925626 w 12192000"/>
              <a:gd name="connsiteY248" fmla="*/ 40301 h 4999978"/>
              <a:gd name="connsiteX249" fmla="*/ 4033324 w 12192000"/>
              <a:gd name="connsiteY249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10030 w 12192000"/>
              <a:gd name="connsiteY181" fmla="*/ 398805 h 4999978"/>
              <a:gd name="connsiteX182" fmla="*/ 1251170 w 12192000"/>
              <a:gd name="connsiteY182" fmla="*/ 391942 h 4999978"/>
              <a:gd name="connsiteX183" fmla="*/ 1295331 w 12192000"/>
              <a:gd name="connsiteY183" fmla="*/ 402182 h 4999978"/>
              <a:gd name="connsiteX184" fmla="*/ 1347118 w 12192000"/>
              <a:gd name="connsiteY184" fmla="*/ 399704 h 4999978"/>
              <a:gd name="connsiteX185" fmla="*/ 1378108 w 12192000"/>
              <a:gd name="connsiteY185" fmla="*/ 398410 h 4999978"/>
              <a:gd name="connsiteX186" fmla="*/ 1459192 w 12192000"/>
              <a:gd name="connsiteY186" fmla="*/ 380919 h 4999978"/>
              <a:gd name="connsiteX187" fmla="*/ 1590120 w 12192000"/>
              <a:gd name="connsiteY187" fmla="*/ 317608 h 4999978"/>
              <a:gd name="connsiteX188" fmla="*/ 1631417 w 12192000"/>
              <a:gd name="connsiteY188" fmla="*/ 308227 h 4999978"/>
              <a:gd name="connsiteX189" fmla="*/ 1638727 w 12192000"/>
              <a:gd name="connsiteY189" fmla="*/ 311610 h 4999978"/>
              <a:gd name="connsiteX190" fmla="*/ 1844438 w 12192000"/>
              <a:gd name="connsiteY190" fmla="*/ 271304 h 4999978"/>
              <a:gd name="connsiteX191" fmla="*/ 1881324 w 12192000"/>
              <a:gd name="connsiteY191" fmla="*/ 268497 h 4999978"/>
              <a:gd name="connsiteX192" fmla="*/ 1908999 w 12192000"/>
              <a:gd name="connsiteY192" fmla="*/ 269338 h 4999978"/>
              <a:gd name="connsiteX193" fmla="*/ 1974956 w 12192000"/>
              <a:gd name="connsiteY193" fmla="*/ 255958 h 4999978"/>
              <a:gd name="connsiteX194" fmla="*/ 2082409 w 12192000"/>
              <a:gd name="connsiteY194" fmla="*/ 227290 h 4999978"/>
              <a:gd name="connsiteX195" fmla="*/ 2105639 w 12192000"/>
              <a:gd name="connsiteY195" fmla="*/ 222648 h 4999978"/>
              <a:gd name="connsiteX196" fmla="*/ 2126992 w 12192000"/>
              <a:gd name="connsiteY196" fmla="*/ 224468 h 4999978"/>
              <a:gd name="connsiteX197" fmla="*/ 2133154 w 12192000"/>
              <a:gd name="connsiteY197" fmla="*/ 229952 h 4999978"/>
              <a:gd name="connsiteX198" fmla="*/ 2146154 w 12192000"/>
              <a:gd name="connsiteY198" fmla="*/ 228332 h 4999978"/>
              <a:gd name="connsiteX199" fmla="*/ 2149901 w 12192000"/>
              <a:gd name="connsiteY199" fmla="*/ 229116 h 4999978"/>
              <a:gd name="connsiteX200" fmla="*/ 2171100 w 12192000"/>
              <a:gd name="connsiteY200" fmla="*/ 232389 h 4999978"/>
              <a:gd name="connsiteX201" fmla="*/ 2209148 w 12192000"/>
              <a:gd name="connsiteY201" fmla="*/ 209225 h 4999978"/>
              <a:gd name="connsiteX202" fmla="*/ 2261889 w 12192000"/>
              <a:gd name="connsiteY202" fmla="*/ 205532 h 4999978"/>
              <a:gd name="connsiteX203" fmla="*/ 2452315 w 12192000"/>
              <a:gd name="connsiteY203" fmla="*/ 152899 h 4999978"/>
              <a:gd name="connsiteX204" fmla="*/ 2487710 w 12192000"/>
              <a:gd name="connsiteY204" fmla="*/ 169267 h 4999978"/>
              <a:gd name="connsiteX205" fmla="*/ 2665623 w 12192000"/>
              <a:gd name="connsiteY205" fmla="*/ 96394 h 4999978"/>
              <a:gd name="connsiteX206" fmla="*/ 2751524 w 12192000"/>
              <a:gd name="connsiteY206" fmla="*/ 90153 h 4999978"/>
              <a:gd name="connsiteX207" fmla="*/ 2797622 w 12192000"/>
              <a:gd name="connsiteY207" fmla="*/ 67069 h 4999978"/>
              <a:gd name="connsiteX208" fmla="*/ 2843870 w 12192000"/>
              <a:gd name="connsiteY208" fmla="*/ 47507 h 4999978"/>
              <a:gd name="connsiteX209" fmla="*/ 2862745 w 12192000"/>
              <a:gd name="connsiteY209" fmla="*/ 43242 h 4999978"/>
              <a:gd name="connsiteX210" fmla="*/ 2864596 w 12192000"/>
              <a:gd name="connsiteY210" fmla="*/ 39218 h 4999978"/>
              <a:gd name="connsiteX211" fmla="*/ 2875381 w 12192000"/>
              <a:gd name="connsiteY211" fmla="*/ 35003 h 4999978"/>
              <a:gd name="connsiteX212" fmla="*/ 2895139 w 12192000"/>
              <a:gd name="connsiteY212" fmla="*/ 24186 h 4999978"/>
              <a:gd name="connsiteX213" fmla="*/ 2900232 w 12192000"/>
              <a:gd name="connsiteY213" fmla="*/ 24518 h 4999978"/>
              <a:gd name="connsiteX214" fmla="*/ 2932205 w 12192000"/>
              <a:gd name="connsiteY214" fmla="*/ 11873 h 4999978"/>
              <a:gd name="connsiteX215" fmla="*/ 2933310 w 12192000"/>
              <a:gd name="connsiteY215" fmla="*/ 12816 h 4999978"/>
              <a:gd name="connsiteX216" fmla="*/ 2945218 w 12192000"/>
              <a:gd name="connsiteY216" fmla="*/ 14141 h 4999978"/>
              <a:gd name="connsiteX217" fmla="*/ 2966465 w 12192000"/>
              <a:gd name="connsiteY217" fmla="*/ 14117 h 4999978"/>
              <a:gd name="connsiteX218" fmla="*/ 3023668 w 12192000"/>
              <a:gd name="connsiteY218" fmla="*/ 27905 h 4999978"/>
              <a:gd name="connsiteX219" fmla="*/ 3057077 w 12192000"/>
              <a:gd name="connsiteY219" fmla="*/ 14845 h 4999978"/>
              <a:gd name="connsiteX220" fmla="*/ 3151915 w 12192000"/>
              <a:gd name="connsiteY220" fmla="*/ 11243 h 4999978"/>
              <a:gd name="connsiteX221" fmla="*/ 3251671 w 12192000"/>
              <a:gd name="connsiteY221" fmla="*/ 31575 h 4999978"/>
              <a:gd name="connsiteX222" fmla="*/ 3351400 w 12192000"/>
              <a:gd name="connsiteY222" fmla="*/ 32687 h 4999978"/>
              <a:gd name="connsiteX223" fmla="*/ 3387481 w 12192000"/>
              <a:gd name="connsiteY223" fmla="*/ 31443 h 4999978"/>
              <a:gd name="connsiteX224" fmla="*/ 3451923 w 12192000"/>
              <a:gd name="connsiteY224" fmla="*/ 36482 h 4999978"/>
              <a:gd name="connsiteX225" fmla="*/ 3481520 w 12192000"/>
              <a:gd name="connsiteY225" fmla="*/ 43287 h 4999978"/>
              <a:gd name="connsiteX226" fmla="*/ 3482804 w 12192000"/>
              <a:gd name="connsiteY226" fmla="*/ 42812 h 4999978"/>
              <a:gd name="connsiteX227" fmla="*/ 3485495 w 12192000"/>
              <a:gd name="connsiteY227" fmla="*/ 45921 h 4999978"/>
              <a:gd name="connsiteX228" fmla="*/ 3490972 w 12192000"/>
              <a:gd name="connsiteY228" fmla="*/ 47286 h 4999978"/>
              <a:gd name="connsiteX229" fmla="*/ 3505835 w 12192000"/>
              <a:gd name="connsiteY229" fmla="*/ 46077 h 4999978"/>
              <a:gd name="connsiteX230" fmla="*/ 3511410 w 12192000"/>
              <a:gd name="connsiteY230" fmla="*/ 44808 h 4999978"/>
              <a:gd name="connsiteX231" fmla="*/ 3519598 w 12192000"/>
              <a:gd name="connsiteY231" fmla="*/ 44683 h 4999978"/>
              <a:gd name="connsiteX232" fmla="*/ 3519807 w 12192000"/>
              <a:gd name="connsiteY232" fmla="*/ 44938 h 4999978"/>
              <a:gd name="connsiteX233" fmla="*/ 3527466 w 12192000"/>
              <a:gd name="connsiteY233" fmla="*/ 44316 h 4999978"/>
              <a:gd name="connsiteX234" fmla="*/ 3564889 w 12192000"/>
              <a:gd name="connsiteY234" fmla="*/ 57394 h 4999978"/>
              <a:gd name="connsiteX235" fmla="*/ 3614922 w 12192000"/>
              <a:gd name="connsiteY235" fmla="*/ 61804 h 4999978"/>
              <a:gd name="connsiteX236" fmla="*/ 3635506 w 12192000"/>
              <a:gd name="connsiteY236" fmla="*/ 65718 h 4999978"/>
              <a:gd name="connsiteX237" fmla="*/ 3646525 w 12192000"/>
              <a:gd name="connsiteY237" fmla="*/ 69193 h 4999978"/>
              <a:gd name="connsiteX238" fmla="*/ 3647224 w 12192000"/>
              <a:gd name="connsiteY238" fmla="*/ 70303 h 4999978"/>
              <a:gd name="connsiteX239" fmla="*/ 3683100 w 12192000"/>
              <a:gd name="connsiteY239" fmla="*/ 64109 h 4999978"/>
              <a:gd name="connsiteX240" fmla="*/ 3687901 w 12192000"/>
              <a:gd name="connsiteY240" fmla="*/ 65372 h 4999978"/>
              <a:gd name="connsiteX241" fmla="*/ 3711234 w 12192000"/>
              <a:gd name="connsiteY241" fmla="*/ 58665 h 4999978"/>
              <a:gd name="connsiteX242" fmla="*/ 3723318 w 12192000"/>
              <a:gd name="connsiteY242" fmla="*/ 56625 h 4999978"/>
              <a:gd name="connsiteX243" fmla="*/ 3726677 w 12192000"/>
              <a:gd name="connsiteY243" fmla="*/ 53112 h 4999978"/>
              <a:gd name="connsiteX244" fmla="*/ 3744535 w 12192000"/>
              <a:gd name="connsiteY244" fmla="*/ 51590 h 4999978"/>
              <a:gd name="connsiteX245" fmla="*/ 3746608 w 12192000"/>
              <a:gd name="connsiteY245" fmla="*/ 52522 h 4999978"/>
              <a:gd name="connsiteX246" fmla="*/ 3761262 w 12192000"/>
              <a:gd name="connsiteY246" fmla="*/ 47147 h 4999978"/>
              <a:gd name="connsiteX247" fmla="*/ 3803931 w 12192000"/>
              <a:gd name="connsiteY247" fmla="*/ 49309 h 4999978"/>
              <a:gd name="connsiteX248" fmla="*/ 3925626 w 12192000"/>
              <a:gd name="connsiteY248" fmla="*/ 40301 h 4999978"/>
              <a:gd name="connsiteX249" fmla="*/ 4033324 w 12192000"/>
              <a:gd name="connsiteY249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10030 w 12192000"/>
              <a:gd name="connsiteY181" fmla="*/ 398805 h 4999978"/>
              <a:gd name="connsiteX182" fmla="*/ 1251170 w 12192000"/>
              <a:gd name="connsiteY182" fmla="*/ 391942 h 4999978"/>
              <a:gd name="connsiteX183" fmla="*/ 1295331 w 12192000"/>
              <a:gd name="connsiteY183" fmla="*/ 402182 h 4999978"/>
              <a:gd name="connsiteX184" fmla="*/ 1347118 w 12192000"/>
              <a:gd name="connsiteY184" fmla="*/ 399704 h 4999978"/>
              <a:gd name="connsiteX185" fmla="*/ 1378108 w 12192000"/>
              <a:gd name="connsiteY185" fmla="*/ 398410 h 4999978"/>
              <a:gd name="connsiteX186" fmla="*/ 1459192 w 12192000"/>
              <a:gd name="connsiteY186" fmla="*/ 380919 h 4999978"/>
              <a:gd name="connsiteX187" fmla="*/ 1590120 w 12192000"/>
              <a:gd name="connsiteY187" fmla="*/ 317608 h 4999978"/>
              <a:gd name="connsiteX188" fmla="*/ 1631417 w 12192000"/>
              <a:gd name="connsiteY188" fmla="*/ 308227 h 4999978"/>
              <a:gd name="connsiteX189" fmla="*/ 1638727 w 12192000"/>
              <a:gd name="connsiteY189" fmla="*/ 311610 h 4999978"/>
              <a:gd name="connsiteX190" fmla="*/ 1844438 w 12192000"/>
              <a:gd name="connsiteY190" fmla="*/ 271304 h 4999978"/>
              <a:gd name="connsiteX191" fmla="*/ 1881324 w 12192000"/>
              <a:gd name="connsiteY191" fmla="*/ 268497 h 4999978"/>
              <a:gd name="connsiteX192" fmla="*/ 1908999 w 12192000"/>
              <a:gd name="connsiteY192" fmla="*/ 269338 h 4999978"/>
              <a:gd name="connsiteX193" fmla="*/ 1974956 w 12192000"/>
              <a:gd name="connsiteY193" fmla="*/ 255958 h 4999978"/>
              <a:gd name="connsiteX194" fmla="*/ 2082409 w 12192000"/>
              <a:gd name="connsiteY194" fmla="*/ 227290 h 4999978"/>
              <a:gd name="connsiteX195" fmla="*/ 2105639 w 12192000"/>
              <a:gd name="connsiteY195" fmla="*/ 222648 h 4999978"/>
              <a:gd name="connsiteX196" fmla="*/ 2126992 w 12192000"/>
              <a:gd name="connsiteY196" fmla="*/ 224468 h 4999978"/>
              <a:gd name="connsiteX197" fmla="*/ 2133154 w 12192000"/>
              <a:gd name="connsiteY197" fmla="*/ 229952 h 4999978"/>
              <a:gd name="connsiteX198" fmla="*/ 2146154 w 12192000"/>
              <a:gd name="connsiteY198" fmla="*/ 228332 h 4999978"/>
              <a:gd name="connsiteX199" fmla="*/ 2149901 w 12192000"/>
              <a:gd name="connsiteY199" fmla="*/ 229116 h 4999978"/>
              <a:gd name="connsiteX200" fmla="*/ 2171100 w 12192000"/>
              <a:gd name="connsiteY200" fmla="*/ 232389 h 4999978"/>
              <a:gd name="connsiteX201" fmla="*/ 2209148 w 12192000"/>
              <a:gd name="connsiteY201" fmla="*/ 209225 h 4999978"/>
              <a:gd name="connsiteX202" fmla="*/ 2261889 w 12192000"/>
              <a:gd name="connsiteY202" fmla="*/ 205532 h 4999978"/>
              <a:gd name="connsiteX203" fmla="*/ 2452315 w 12192000"/>
              <a:gd name="connsiteY203" fmla="*/ 152899 h 4999978"/>
              <a:gd name="connsiteX204" fmla="*/ 2487710 w 12192000"/>
              <a:gd name="connsiteY204" fmla="*/ 169267 h 4999978"/>
              <a:gd name="connsiteX205" fmla="*/ 2665623 w 12192000"/>
              <a:gd name="connsiteY205" fmla="*/ 96394 h 4999978"/>
              <a:gd name="connsiteX206" fmla="*/ 2751524 w 12192000"/>
              <a:gd name="connsiteY206" fmla="*/ 90153 h 4999978"/>
              <a:gd name="connsiteX207" fmla="*/ 2797622 w 12192000"/>
              <a:gd name="connsiteY207" fmla="*/ 67069 h 4999978"/>
              <a:gd name="connsiteX208" fmla="*/ 2843870 w 12192000"/>
              <a:gd name="connsiteY208" fmla="*/ 47507 h 4999978"/>
              <a:gd name="connsiteX209" fmla="*/ 2862745 w 12192000"/>
              <a:gd name="connsiteY209" fmla="*/ 43242 h 4999978"/>
              <a:gd name="connsiteX210" fmla="*/ 2864596 w 12192000"/>
              <a:gd name="connsiteY210" fmla="*/ 39218 h 4999978"/>
              <a:gd name="connsiteX211" fmla="*/ 2875381 w 12192000"/>
              <a:gd name="connsiteY211" fmla="*/ 35003 h 4999978"/>
              <a:gd name="connsiteX212" fmla="*/ 2895139 w 12192000"/>
              <a:gd name="connsiteY212" fmla="*/ 24186 h 4999978"/>
              <a:gd name="connsiteX213" fmla="*/ 2900232 w 12192000"/>
              <a:gd name="connsiteY213" fmla="*/ 24518 h 4999978"/>
              <a:gd name="connsiteX214" fmla="*/ 2932205 w 12192000"/>
              <a:gd name="connsiteY214" fmla="*/ 11873 h 4999978"/>
              <a:gd name="connsiteX215" fmla="*/ 2933310 w 12192000"/>
              <a:gd name="connsiteY215" fmla="*/ 12816 h 4999978"/>
              <a:gd name="connsiteX216" fmla="*/ 2945218 w 12192000"/>
              <a:gd name="connsiteY216" fmla="*/ 14141 h 4999978"/>
              <a:gd name="connsiteX217" fmla="*/ 2966465 w 12192000"/>
              <a:gd name="connsiteY217" fmla="*/ 14117 h 4999978"/>
              <a:gd name="connsiteX218" fmla="*/ 3023668 w 12192000"/>
              <a:gd name="connsiteY218" fmla="*/ 27905 h 4999978"/>
              <a:gd name="connsiteX219" fmla="*/ 3057077 w 12192000"/>
              <a:gd name="connsiteY219" fmla="*/ 14845 h 4999978"/>
              <a:gd name="connsiteX220" fmla="*/ 3151915 w 12192000"/>
              <a:gd name="connsiteY220" fmla="*/ 11243 h 4999978"/>
              <a:gd name="connsiteX221" fmla="*/ 3251671 w 12192000"/>
              <a:gd name="connsiteY221" fmla="*/ 31575 h 4999978"/>
              <a:gd name="connsiteX222" fmla="*/ 3351400 w 12192000"/>
              <a:gd name="connsiteY222" fmla="*/ 32687 h 4999978"/>
              <a:gd name="connsiteX223" fmla="*/ 3387481 w 12192000"/>
              <a:gd name="connsiteY223" fmla="*/ 31443 h 4999978"/>
              <a:gd name="connsiteX224" fmla="*/ 3451923 w 12192000"/>
              <a:gd name="connsiteY224" fmla="*/ 36482 h 4999978"/>
              <a:gd name="connsiteX225" fmla="*/ 3481520 w 12192000"/>
              <a:gd name="connsiteY225" fmla="*/ 43287 h 4999978"/>
              <a:gd name="connsiteX226" fmla="*/ 3482804 w 12192000"/>
              <a:gd name="connsiteY226" fmla="*/ 42812 h 4999978"/>
              <a:gd name="connsiteX227" fmla="*/ 3485495 w 12192000"/>
              <a:gd name="connsiteY227" fmla="*/ 45921 h 4999978"/>
              <a:gd name="connsiteX228" fmla="*/ 3490972 w 12192000"/>
              <a:gd name="connsiteY228" fmla="*/ 47286 h 4999978"/>
              <a:gd name="connsiteX229" fmla="*/ 3505835 w 12192000"/>
              <a:gd name="connsiteY229" fmla="*/ 46077 h 4999978"/>
              <a:gd name="connsiteX230" fmla="*/ 3511410 w 12192000"/>
              <a:gd name="connsiteY230" fmla="*/ 44808 h 4999978"/>
              <a:gd name="connsiteX231" fmla="*/ 3519598 w 12192000"/>
              <a:gd name="connsiteY231" fmla="*/ 44683 h 4999978"/>
              <a:gd name="connsiteX232" fmla="*/ 3519807 w 12192000"/>
              <a:gd name="connsiteY232" fmla="*/ 44938 h 4999978"/>
              <a:gd name="connsiteX233" fmla="*/ 3527466 w 12192000"/>
              <a:gd name="connsiteY233" fmla="*/ 44316 h 4999978"/>
              <a:gd name="connsiteX234" fmla="*/ 3564889 w 12192000"/>
              <a:gd name="connsiteY234" fmla="*/ 57394 h 4999978"/>
              <a:gd name="connsiteX235" fmla="*/ 3614922 w 12192000"/>
              <a:gd name="connsiteY235" fmla="*/ 61804 h 4999978"/>
              <a:gd name="connsiteX236" fmla="*/ 3635506 w 12192000"/>
              <a:gd name="connsiteY236" fmla="*/ 65718 h 4999978"/>
              <a:gd name="connsiteX237" fmla="*/ 3646525 w 12192000"/>
              <a:gd name="connsiteY237" fmla="*/ 69193 h 4999978"/>
              <a:gd name="connsiteX238" fmla="*/ 3647224 w 12192000"/>
              <a:gd name="connsiteY238" fmla="*/ 70303 h 4999978"/>
              <a:gd name="connsiteX239" fmla="*/ 3683100 w 12192000"/>
              <a:gd name="connsiteY239" fmla="*/ 64109 h 4999978"/>
              <a:gd name="connsiteX240" fmla="*/ 3687901 w 12192000"/>
              <a:gd name="connsiteY240" fmla="*/ 65372 h 4999978"/>
              <a:gd name="connsiteX241" fmla="*/ 3711234 w 12192000"/>
              <a:gd name="connsiteY241" fmla="*/ 58665 h 4999978"/>
              <a:gd name="connsiteX242" fmla="*/ 3723318 w 12192000"/>
              <a:gd name="connsiteY242" fmla="*/ 56625 h 4999978"/>
              <a:gd name="connsiteX243" fmla="*/ 3726677 w 12192000"/>
              <a:gd name="connsiteY243" fmla="*/ 53112 h 4999978"/>
              <a:gd name="connsiteX244" fmla="*/ 3744535 w 12192000"/>
              <a:gd name="connsiteY244" fmla="*/ 51590 h 4999978"/>
              <a:gd name="connsiteX245" fmla="*/ 3746608 w 12192000"/>
              <a:gd name="connsiteY245" fmla="*/ 52522 h 4999978"/>
              <a:gd name="connsiteX246" fmla="*/ 3761262 w 12192000"/>
              <a:gd name="connsiteY246" fmla="*/ 47147 h 4999978"/>
              <a:gd name="connsiteX247" fmla="*/ 3803931 w 12192000"/>
              <a:gd name="connsiteY247" fmla="*/ 49309 h 4999978"/>
              <a:gd name="connsiteX248" fmla="*/ 3925626 w 12192000"/>
              <a:gd name="connsiteY248" fmla="*/ 40301 h 4999978"/>
              <a:gd name="connsiteX249" fmla="*/ 4033324 w 12192000"/>
              <a:gd name="connsiteY249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51170 w 12192000"/>
              <a:gd name="connsiteY181" fmla="*/ 391942 h 4999978"/>
              <a:gd name="connsiteX182" fmla="*/ 1295331 w 12192000"/>
              <a:gd name="connsiteY182" fmla="*/ 402182 h 4999978"/>
              <a:gd name="connsiteX183" fmla="*/ 1347118 w 12192000"/>
              <a:gd name="connsiteY183" fmla="*/ 399704 h 4999978"/>
              <a:gd name="connsiteX184" fmla="*/ 1378108 w 12192000"/>
              <a:gd name="connsiteY184" fmla="*/ 398410 h 4999978"/>
              <a:gd name="connsiteX185" fmla="*/ 1459192 w 12192000"/>
              <a:gd name="connsiteY185" fmla="*/ 380919 h 4999978"/>
              <a:gd name="connsiteX186" fmla="*/ 1590120 w 12192000"/>
              <a:gd name="connsiteY186" fmla="*/ 317608 h 4999978"/>
              <a:gd name="connsiteX187" fmla="*/ 1631417 w 12192000"/>
              <a:gd name="connsiteY187" fmla="*/ 308227 h 4999978"/>
              <a:gd name="connsiteX188" fmla="*/ 1638727 w 12192000"/>
              <a:gd name="connsiteY188" fmla="*/ 311610 h 4999978"/>
              <a:gd name="connsiteX189" fmla="*/ 1844438 w 12192000"/>
              <a:gd name="connsiteY189" fmla="*/ 271304 h 4999978"/>
              <a:gd name="connsiteX190" fmla="*/ 1881324 w 12192000"/>
              <a:gd name="connsiteY190" fmla="*/ 268497 h 4999978"/>
              <a:gd name="connsiteX191" fmla="*/ 1908999 w 12192000"/>
              <a:gd name="connsiteY191" fmla="*/ 269338 h 4999978"/>
              <a:gd name="connsiteX192" fmla="*/ 1974956 w 12192000"/>
              <a:gd name="connsiteY192" fmla="*/ 255958 h 4999978"/>
              <a:gd name="connsiteX193" fmla="*/ 2082409 w 12192000"/>
              <a:gd name="connsiteY193" fmla="*/ 227290 h 4999978"/>
              <a:gd name="connsiteX194" fmla="*/ 2105639 w 12192000"/>
              <a:gd name="connsiteY194" fmla="*/ 222648 h 4999978"/>
              <a:gd name="connsiteX195" fmla="*/ 2126992 w 12192000"/>
              <a:gd name="connsiteY195" fmla="*/ 224468 h 4999978"/>
              <a:gd name="connsiteX196" fmla="*/ 2133154 w 12192000"/>
              <a:gd name="connsiteY196" fmla="*/ 229952 h 4999978"/>
              <a:gd name="connsiteX197" fmla="*/ 2146154 w 12192000"/>
              <a:gd name="connsiteY197" fmla="*/ 228332 h 4999978"/>
              <a:gd name="connsiteX198" fmla="*/ 2149901 w 12192000"/>
              <a:gd name="connsiteY198" fmla="*/ 229116 h 4999978"/>
              <a:gd name="connsiteX199" fmla="*/ 2171100 w 12192000"/>
              <a:gd name="connsiteY199" fmla="*/ 232389 h 4999978"/>
              <a:gd name="connsiteX200" fmla="*/ 2209148 w 12192000"/>
              <a:gd name="connsiteY200" fmla="*/ 209225 h 4999978"/>
              <a:gd name="connsiteX201" fmla="*/ 2261889 w 12192000"/>
              <a:gd name="connsiteY201" fmla="*/ 205532 h 4999978"/>
              <a:gd name="connsiteX202" fmla="*/ 2452315 w 12192000"/>
              <a:gd name="connsiteY202" fmla="*/ 152899 h 4999978"/>
              <a:gd name="connsiteX203" fmla="*/ 2487710 w 12192000"/>
              <a:gd name="connsiteY203" fmla="*/ 169267 h 4999978"/>
              <a:gd name="connsiteX204" fmla="*/ 2665623 w 12192000"/>
              <a:gd name="connsiteY204" fmla="*/ 96394 h 4999978"/>
              <a:gd name="connsiteX205" fmla="*/ 2751524 w 12192000"/>
              <a:gd name="connsiteY205" fmla="*/ 90153 h 4999978"/>
              <a:gd name="connsiteX206" fmla="*/ 2797622 w 12192000"/>
              <a:gd name="connsiteY206" fmla="*/ 67069 h 4999978"/>
              <a:gd name="connsiteX207" fmla="*/ 2843870 w 12192000"/>
              <a:gd name="connsiteY207" fmla="*/ 47507 h 4999978"/>
              <a:gd name="connsiteX208" fmla="*/ 2862745 w 12192000"/>
              <a:gd name="connsiteY208" fmla="*/ 43242 h 4999978"/>
              <a:gd name="connsiteX209" fmla="*/ 2864596 w 12192000"/>
              <a:gd name="connsiteY209" fmla="*/ 39218 h 4999978"/>
              <a:gd name="connsiteX210" fmla="*/ 2875381 w 12192000"/>
              <a:gd name="connsiteY210" fmla="*/ 35003 h 4999978"/>
              <a:gd name="connsiteX211" fmla="*/ 2895139 w 12192000"/>
              <a:gd name="connsiteY211" fmla="*/ 24186 h 4999978"/>
              <a:gd name="connsiteX212" fmla="*/ 2900232 w 12192000"/>
              <a:gd name="connsiteY212" fmla="*/ 24518 h 4999978"/>
              <a:gd name="connsiteX213" fmla="*/ 2932205 w 12192000"/>
              <a:gd name="connsiteY213" fmla="*/ 11873 h 4999978"/>
              <a:gd name="connsiteX214" fmla="*/ 2933310 w 12192000"/>
              <a:gd name="connsiteY214" fmla="*/ 12816 h 4999978"/>
              <a:gd name="connsiteX215" fmla="*/ 2945218 w 12192000"/>
              <a:gd name="connsiteY215" fmla="*/ 14141 h 4999978"/>
              <a:gd name="connsiteX216" fmla="*/ 2966465 w 12192000"/>
              <a:gd name="connsiteY216" fmla="*/ 14117 h 4999978"/>
              <a:gd name="connsiteX217" fmla="*/ 3023668 w 12192000"/>
              <a:gd name="connsiteY217" fmla="*/ 27905 h 4999978"/>
              <a:gd name="connsiteX218" fmla="*/ 3057077 w 12192000"/>
              <a:gd name="connsiteY218" fmla="*/ 14845 h 4999978"/>
              <a:gd name="connsiteX219" fmla="*/ 3151915 w 12192000"/>
              <a:gd name="connsiteY219" fmla="*/ 11243 h 4999978"/>
              <a:gd name="connsiteX220" fmla="*/ 3251671 w 12192000"/>
              <a:gd name="connsiteY220" fmla="*/ 31575 h 4999978"/>
              <a:gd name="connsiteX221" fmla="*/ 3351400 w 12192000"/>
              <a:gd name="connsiteY221" fmla="*/ 32687 h 4999978"/>
              <a:gd name="connsiteX222" fmla="*/ 3387481 w 12192000"/>
              <a:gd name="connsiteY222" fmla="*/ 31443 h 4999978"/>
              <a:gd name="connsiteX223" fmla="*/ 3451923 w 12192000"/>
              <a:gd name="connsiteY223" fmla="*/ 36482 h 4999978"/>
              <a:gd name="connsiteX224" fmla="*/ 3481520 w 12192000"/>
              <a:gd name="connsiteY224" fmla="*/ 43287 h 4999978"/>
              <a:gd name="connsiteX225" fmla="*/ 3482804 w 12192000"/>
              <a:gd name="connsiteY225" fmla="*/ 42812 h 4999978"/>
              <a:gd name="connsiteX226" fmla="*/ 3485495 w 12192000"/>
              <a:gd name="connsiteY226" fmla="*/ 45921 h 4999978"/>
              <a:gd name="connsiteX227" fmla="*/ 3490972 w 12192000"/>
              <a:gd name="connsiteY227" fmla="*/ 47286 h 4999978"/>
              <a:gd name="connsiteX228" fmla="*/ 3505835 w 12192000"/>
              <a:gd name="connsiteY228" fmla="*/ 46077 h 4999978"/>
              <a:gd name="connsiteX229" fmla="*/ 3511410 w 12192000"/>
              <a:gd name="connsiteY229" fmla="*/ 44808 h 4999978"/>
              <a:gd name="connsiteX230" fmla="*/ 3519598 w 12192000"/>
              <a:gd name="connsiteY230" fmla="*/ 44683 h 4999978"/>
              <a:gd name="connsiteX231" fmla="*/ 3519807 w 12192000"/>
              <a:gd name="connsiteY231" fmla="*/ 44938 h 4999978"/>
              <a:gd name="connsiteX232" fmla="*/ 3527466 w 12192000"/>
              <a:gd name="connsiteY232" fmla="*/ 44316 h 4999978"/>
              <a:gd name="connsiteX233" fmla="*/ 3564889 w 12192000"/>
              <a:gd name="connsiteY233" fmla="*/ 57394 h 4999978"/>
              <a:gd name="connsiteX234" fmla="*/ 3614922 w 12192000"/>
              <a:gd name="connsiteY234" fmla="*/ 61804 h 4999978"/>
              <a:gd name="connsiteX235" fmla="*/ 3635506 w 12192000"/>
              <a:gd name="connsiteY235" fmla="*/ 65718 h 4999978"/>
              <a:gd name="connsiteX236" fmla="*/ 3646525 w 12192000"/>
              <a:gd name="connsiteY236" fmla="*/ 69193 h 4999978"/>
              <a:gd name="connsiteX237" fmla="*/ 3647224 w 12192000"/>
              <a:gd name="connsiteY237" fmla="*/ 70303 h 4999978"/>
              <a:gd name="connsiteX238" fmla="*/ 3683100 w 12192000"/>
              <a:gd name="connsiteY238" fmla="*/ 64109 h 4999978"/>
              <a:gd name="connsiteX239" fmla="*/ 3687901 w 12192000"/>
              <a:gd name="connsiteY239" fmla="*/ 65372 h 4999978"/>
              <a:gd name="connsiteX240" fmla="*/ 3711234 w 12192000"/>
              <a:gd name="connsiteY240" fmla="*/ 58665 h 4999978"/>
              <a:gd name="connsiteX241" fmla="*/ 3723318 w 12192000"/>
              <a:gd name="connsiteY241" fmla="*/ 56625 h 4999978"/>
              <a:gd name="connsiteX242" fmla="*/ 3726677 w 12192000"/>
              <a:gd name="connsiteY242" fmla="*/ 53112 h 4999978"/>
              <a:gd name="connsiteX243" fmla="*/ 3744535 w 12192000"/>
              <a:gd name="connsiteY243" fmla="*/ 51590 h 4999978"/>
              <a:gd name="connsiteX244" fmla="*/ 3746608 w 12192000"/>
              <a:gd name="connsiteY244" fmla="*/ 52522 h 4999978"/>
              <a:gd name="connsiteX245" fmla="*/ 3761262 w 12192000"/>
              <a:gd name="connsiteY245" fmla="*/ 47147 h 4999978"/>
              <a:gd name="connsiteX246" fmla="*/ 3803931 w 12192000"/>
              <a:gd name="connsiteY246" fmla="*/ 49309 h 4999978"/>
              <a:gd name="connsiteX247" fmla="*/ 3925626 w 12192000"/>
              <a:gd name="connsiteY247" fmla="*/ 40301 h 4999978"/>
              <a:gd name="connsiteX248" fmla="*/ 4033324 w 12192000"/>
              <a:gd name="connsiteY248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95331 w 12192000"/>
              <a:gd name="connsiteY181" fmla="*/ 402182 h 4999978"/>
              <a:gd name="connsiteX182" fmla="*/ 1347118 w 12192000"/>
              <a:gd name="connsiteY182" fmla="*/ 399704 h 4999978"/>
              <a:gd name="connsiteX183" fmla="*/ 1378108 w 12192000"/>
              <a:gd name="connsiteY183" fmla="*/ 398410 h 4999978"/>
              <a:gd name="connsiteX184" fmla="*/ 1459192 w 12192000"/>
              <a:gd name="connsiteY184" fmla="*/ 380919 h 4999978"/>
              <a:gd name="connsiteX185" fmla="*/ 1590120 w 12192000"/>
              <a:gd name="connsiteY185" fmla="*/ 317608 h 4999978"/>
              <a:gd name="connsiteX186" fmla="*/ 1631417 w 12192000"/>
              <a:gd name="connsiteY186" fmla="*/ 308227 h 4999978"/>
              <a:gd name="connsiteX187" fmla="*/ 1638727 w 12192000"/>
              <a:gd name="connsiteY187" fmla="*/ 311610 h 4999978"/>
              <a:gd name="connsiteX188" fmla="*/ 1844438 w 12192000"/>
              <a:gd name="connsiteY188" fmla="*/ 271304 h 4999978"/>
              <a:gd name="connsiteX189" fmla="*/ 1881324 w 12192000"/>
              <a:gd name="connsiteY189" fmla="*/ 268497 h 4999978"/>
              <a:gd name="connsiteX190" fmla="*/ 1908999 w 12192000"/>
              <a:gd name="connsiteY190" fmla="*/ 269338 h 4999978"/>
              <a:gd name="connsiteX191" fmla="*/ 1974956 w 12192000"/>
              <a:gd name="connsiteY191" fmla="*/ 255958 h 4999978"/>
              <a:gd name="connsiteX192" fmla="*/ 2082409 w 12192000"/>
              <a:gd name="connsiteY192" fmla="*/ 227290 h 4999978"/>
              <a:gd name="connsiteX193" fmla="*/ 2105639 w 12192000"/>
              <a:gd name="connsiteY193" fmla="*/ 222648 h 4999978"/>
              <a:gd name="connsiteX194" fmla="*/ 2126992 w 12192000"/>
              <a:gd name="connsiteY194" fmla="*/ 224468 h 4999978"/>
              <a:gd name="connsiteX195" fmla="*/ 2133154 w 12192000"/>
              <a:gd name="connsiteY195" fmla="*/ 229952 h 4999978"/>
              <a:gd name="connsiteX196" fmla="*/ 2146154 w 12192000"/>
              <a:gd name="connsiteY196" fmla="*/ 228332 h 4999978"/>
              <a:gd name="connsiteX197" fmla="*/ 2149901 w 12192000"/>
              <a:gd name="connsiteY197" fmla="*/ 229116 h 4999978"/>
              <a:gd name="connsiteX198" fmla="*/ 2171100 w 12192000"/>
              <a:gd name="connsiteY198" fmla="*/ 232389 h 4999978"/>
              <a:gd name="connsiteX199" fmla="*/ 2209148 w 12192000"/>
              <a:gd name="connsiteY199" fmla="*/ 209225 h 4999978"/>
              <a:gd name="connsiteX200" fmla="*/ 2261889 w 12192000"/>
              <a:gd name="connsiteY200" fmla="*/ 205532 h 4999978"/>
              <a:gd name="connsiteX201" fmla="*/ 2452315 w 12192000"/>
              <a:gd name="connsiteY201" fmla="*/ 152899 h 4999978"/>
              <a:gd name="connsiteX202" fmla="*/ 2487710 w 12192000"/>
              <a:gd name="connsiteY202" fmla="*/ 169267 h 4999978"/>
              <a:gd name="connsiteX203" fmla="*/ 2665623 w 12192000"/>
              <a:gd name="connsiteY203" fmla="*/ 96394 h 4999978"/>
              <a:gd name="connsiteX204" fmla="*/ 2751524 w 12192000"/>
              <a:gd name="connsiteY204" fmla="*/ 90153 h 4999978"/>
              <a:gd name="connsiteX205" fmla="*/ 2797622 w 12192000"/>
              <a:gd name="connsiteY205" fmla="*/ 67069 h 4999978"/>
              <a:gd name="connsiteX206" fmla="*/ 2843870 w 12192000"/>
              <a:gd name="connsiteY206" fmla="*/ 47507 h 4999978"/>
              <a:gd name="connsiteX207" fmla="*/ 2862745 w 12192000"/>
              <a:gd name="connsiteY207" fmla="*/ 43242 h 4999978"/>
              <a:gd name="connsiteX208" fmla="*/ 2864596 w 12192000"/>
              <a:gd name="connsiteY208" fmla="*/ 39218 h 4999978"/>
              <a:gd name="connsiteX209" fmla="*/ 2875381 w 12192000"/>
              <a:gd name="connsiteY209" fmla="*/ 35003 h 4999978"/>
              <a:gd name="connsiteX210" fmla="*/ 2895139 w 12192000"/>
              <a:gd name="connsiteY210" fmla="*/ 24186 h 4999978"/>
              <a:gd name="connsiteX211" fmla="*/ 2900232 w 12192000"/>
              <a:gd name="connsiteY211" fmla="*/ 24518 h 4999978"/>
              <a:gd name="connsiteX212" fmla="*/ 2932205 w 12192000"/>
              <a:gd name="connsiteY212" fmla="*/ 11873 h 4999978"/>
              <a:gd name="connsiteX213" fmla="*/ 2933310 w 12192000"/>
              <a:gd name="connsiteY213" fmla="*/ 12816 h 4999978"/>
              <a:gd name="connsiteX214" fmla="*/ 2945218 w 12192000"/>
              <a:gd name="connsiteY214" fmla="*/ 14141 h 4999978"/>
              <a:gd name="connsiteX215" fmla="*/ 2966465 w 12192000"/>
              <a:gd name="connsiteY215" fmla="*/ 14117 h 4999978"/>
              <a:gd name="connsiteX216" fmla="*/ 3023668 w 12192000"/>
              <a:gd name="connsiteY216" fmla="*/ 27905 h 4999978"/>
              <a:gd name="connsiteX217" fmla="*/ 3057077 w 12192000"/>
              <a:gd name="connsiteY217" fmla="*/ 14845 h 4999978"/>
              <a:gd name="connsiteX218" fmla="*/ 3151915 w 12192000"/>
              <a:gd name="connsiteY218" fmla="*/ 11243 h 4999978"/>
              <a:gd name="connsiteX219" fmla="*/ 3251671 w 12192000"/>
              <a:gd name="connsiteY219" fmla="*/ 31575 h 4999978"/>
              <a:gd name="connsiteX220" fmla="*/ 3351400 w 12192000"/>
              <a:gd name="connsiteY220" fmla="*/ 32687 h 4999978"/>
              <a:gd name="connsiteX221" fmla="*/ 3387481 w 12192000"/>
              <a:gd name="connsiteY221" fmla="*/ 31443 h 4999978"/>
              <a:gd name="connsiteX222" fmla="*/ 3451923 w 12192000"/>
              <a:gd name="connsiteY222" fmla="*/ 36482 h 4999978"/>
              <a:gd name="connsiteX223" fmla="*/ 3481520 w 12192000"/>
              <a:gd name="connsiteY223" fmla="*/ 43287 h 4999978"/>
              <a:gd name="connsiteX224" fmla="*/ 3482804 w 12192000"/>
              <a:gd name="connsiteY224" fmla="*/ 42812 h 4999978"/>
              <a:gd name="connsiteX225" fmla="*/ 3485495 w 12192000"/>
              <a:gd name="connsiteY225" fmla="*/ 45921 h 4999978"/>
              <a:gd name="connsiteX226" fmla="*/ 3490972 w 12192000"/>
              <a:gd name="connsiteY226" fmla="*/ 47286 h 4999978"/>
              <a:gd name="connsiteX227" fmla="*/ 3505835 w 12192000"/>
              <a:gd name="connsiteY227" fmla="*/ 46077 h 4999978"/>
              <a:gd name="connsiteX228" fmla="*/ 3511410 w 12192000"/>
              <a:gd name="connsiteY228" fmla="*/ 44808 h 4999978"/>
              <a:gd name="connsiteX229" fmla="*/ 3519598 w 12192000"/>
              <a:gd name="connsiteY229" fmla="*/ 44683 h 4999978"/>
              <a:gd name="connsiteX230" fmla="*/ 3519807 w 12192000"/>
              <a:gd name="connsiteY230" fmla="*/ 44938 h 4999978"/>
              <a:gd name="connsiteX231" fmla="*/ 3527466 w 12192000"/>
              <a:gd name="connsiteY231" fmla="*/ 44316 h 4999978"/>
              <a:gd name="connsiteX232" fmla="*/ 3564889 w 12192000"/>
              <a:gd name="connsiteY232" fmla="*/ 57394 h 4999978"/>
              <a:gd name="connsiteX233" fmla="*/ 3614922 w 12192000"/>
              <a:gd name="connsiteY233" fmla="*/ 61804 h 4999978"/>
              <a:gd name="connsiteX234" fmla="*/ 3635506 w 12192000"/>
              <a:gd name="connsiteY234" fmla="*/ 65718 h 4999978"/>
              <a:gd name="connsiteX235" fmla="*/ 3646525 w 12192000"/>
              <a:gd name="connsiteY235" fmla="*/ 69193 h 4999978"/>
              <a:gd name="connsiteX236" fmla="*/ 3647224 w 12192000"/>
              <a:gd name="connsiteY236" fmla="*/ 70303 h 4999978"/>
              <a:gd name="connsiteX237" fmla="*/ 3683100 w 12192000"/>
              <a:gd name="connsiteY237" fmla="*/ 64109 h 4999978"/>
              <a:gd name="connsiteX238" fmla="*/ 3687901 w 12192000"/>
              <a:gd name="connsiteY238" fmla="*/ 65372 h 4999978"/>
              <a:gd name="connsiteX239" fmla="*/ 3711234 w 12192000"/>
              <a:gd name="connsiteY239" fmla="*/ 58665 h 4999978"/>
              <a:gd name="connsiteX240" fmla="*/ 3723318 w 12192000"/>
              <a:gd name="connsiteY240" fmla="*/ 56625 h 4999978"/>
              <a:gd name="connsiteX241" fmla="*/ 3726677 w 12192000"/>
              <a:gd name="connsiteY241" fmla="*/ 53112 h 4999978"/>
              <a:gd name="connsiteX242" fmla="*/ 3744535 w 12192000"/>
              <a:gd name="connsiteY242" fmla="*/ 51590 h 4999978"/>
              <a:gd name="connsiteX243" fmla="*/ 3746608 w 12192000"/>
              <a:gd name="connsiteY243" fmla="*/ 52522 h 4999978"/>
              <a:gd name="connsiteX244" fmla="*/ 3761262 w 12192000"/>
              <a:gd name="connsiteY244" fmla="*/ 47147 h 4999978"/>
              <a:gd name="connsiteX245" fmla="*/ 3803931 w 12192000"/>
              <a:gd name="connsiteY245" fmla="*/ 49309 h 4999978"/>
              <a:gd name="connsiteX246" fmla="*/ 3925626 w 12192000"/>
              <a:gd name="connsiteY246" fmla="*/ 40301 h 4999978"/>
              <a:gd name="connsiteX247" fmla="*/ 4033324 w 12192000"/>
              <a:gd name="connsiteY247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95331 w 12192000"/>
              <a:gd name="connsiteY181" fmla="*/ 402182 h 4999978"/>
              <a:gd name="connsiteX182" fmla="*/ 1347118 w 12192000"/>
              <a:gd name="connsiteY182" fmla="*/ 399704 h 4999978"/>
              <a:gd name="connsiteX183" fmla="*/ 1378108 w 12192000"/>
              <a:gd name="connsiteY183" fmla="*/ 398410 h 4999978"/>
              <a:gd name="connsiteX184" fmla="*/ 1459192 w 12192000"/>
              <a:gd name="connsiteY184" fmla="*/ 380919 h 4999978"/>
              <a:gd name="connsiteX185" fmla="*/ 1590120 w 12192000"/>
              <a:gd name="connsiteY185" fmla="*/ 317608 h 4999978"/>
              <a:gd name="connsiteX186" fmla="*/ 1631417 w 12192000"/>
              <a:gd name="connsiteY186" fmla="*/ 308227 h 4999978"/>
              <a:gd name="connsiteX187" fmla="*/ 1638727 w 12192000"/>
              <a:gd name="connsiteY187" fmla="*/ 311610 h 4999978"/>
              <a:gd name="connsiteX188" fmla="*/ 1844438 w 12192000"/>
              <a:gd name="connsiteY188" fmla="*/ 271304 h 4999978"/>
              <a:gd name="connsiteX189" fmla="*/ 1881324 w 12192000"/>
              <a:gd name="connsiteY189" fmla="*/ 268497 h 4999978"/>
              <a:gd name="connsiteX190" fmla="*/ 1908999 w 12192000"/>
              <a:gd name="connsiteY190" fmla="*/ 269338 h 4999978"/>
              <a:gd name="connsiteX191" fmla="*/ 1974956 w 12192000"/>
              <a:gd name="connsiteY191" fmla="*/ 255958 h 4999978"/>
              <a:gd name="connsiteX192" fmla="*/ 2082409 w 12192000"/>
              <a:gd name="connsiteY192" fmla="*/ 227290 h 4999978"/>
              <a:gd name="connsiteX193" fmla="*/ 2105639 w 12192000"/>
              <a:gd name="connsiteY193" fmla="*/ 222648 h 4999978"/>
              <a:gd name="connsiteX194" fmla="*/ 2126992 w 12192000"/>
              <a:gd name="connsiteY194" fmla="*/ 224468 h 4999978"/>
              <a:gd name="connsiteX195" fmla="*/ 2133154 w 12192000"/>
              <a:gd name="connsiteY195" fmla="*/ 229952 h 4999978"/>
              <a:gd name="connsiteX196" fmla="*/ 2146154 w 12192000"/>
              <a:gd name="connsiteY196" fmla="*/ 228332 h 4999978"/>
              <a:gd name="connsiteX197" fmla="*/ 2149901 w 12192000"/>
              <a:gd name="connsiteY197" fmla="*/ 229116 h 4999978"/>
              <a:gd name="connsiteX198" fmla="*/ 2171100 w 12192000"/>
              <a:gd name="connsiteY198" fmla="*/ 232389 h 4999978"/>
              <a:gd name="connsiteX199" fmla="*/ 2209148 w 12192000"/>
              <a:gd name="connsiteY199" fmla="*/ 209225 h 4999978"/>
              <a:gd name="connsiteX200" fmla="*/ 2261889 w 12192000"/>
              <a:gd name="connsiteY200" fmla="*/ 205532 h 4999978"/>
              <a:gd name="connsiteX201" fmla="*/ 2452315 w 12192000"/>
              <a:gd name="connsiteY201" fmla="*/ 152899 h 4999978"/>
              <a:gd name="connsiteX202" fmla="*/ 2487710 w 12192000"/>
              <a:gd name="connsiteY202" fmla="*/ 169267 h 4999978"/>
              <a:gd name="connsiteX203" fmla="*/ 2665623 w 12192000"/>
              <a:gd name="connsiteY203" fmla="*/ 96394 h 4999978"/>
              <a:gd name="connsiteX204" fmla="*/ 2797622 w 12192000"/>
              <a:gd name="connsiteY204" fmla="*/ 67069 h 4999978"/>
              <a:gd name="connsiteX205" fmla="*/ 2843870 w 12192000"/>
              <a:gd name="connsiteY205" fmla="*/ 47507 h 4999978"/>
              <a:gd name="connsiteX206" fmla="*/ 2862745 w 12192000"/>
              <a:gd name="connsiteY206" fmla="*/ 43242 h 4999978"/>
              <a:gd name="connsiteX207" fmla="*/ 2864596 w 12192000"/>
              <a:gd name="connsiteY207" fmla="*/ 39218 h 4999978"/>
              <a:gd name="connsiteX208" fmla="*/ 2875381 w 12192000"/>
              <a:gd name="connsiteY208" fmla="*/ 35003 h 4999978"/>
              <a:gd name="connsiteX209" fmla="*/ 2895139 w 12192000"/>
              <a:gd name="connsiteY209" fmla="*/ 24186 h 4999978"/>
              <a:gd name="connsiteX210" fmla="*/ 2900232 w 12192000"/>
              <a:gd name="connsiteY210" fmla="*/ 24518 h 4999978"/>
              <a:gd name="connsiteX211" fmla="*/ 2932205 w 12192000"/>
              <a:gd name="connsiteY211" fmla="*/ 11873 h 4999978"/>
              <a:gd name="connsiteX212" fmla="*/ 2933310 w 12192000"/>
              <a:gd name="connsiteY212" fmla="*/ 12816 h 4999978"/>
              <a:gd name="connsiteX213" fmla="*/ 2945218 w 12192000"/>
              <a:gd name="connsiteY213" fmla="*/ 14141 h 4999978"/>
              <a:gd name="connsiteX214" fmla="*/ 2966465 w 12192000"/>
              <a:gd name="connsiteY214" fmla="*/ 14117 h 4999978"/>
              <a:gd name="connsiteX215" fmla="*/ 3023668 w 12192000"/>
              <a:gd name="connsiteY215" fmla="*/ 27905 h 4999978"/>
              <a:gd name="connsiteX216" fmla="*/ 3057077 w 12192000"/>
              <a:gd name="connsiteY216" fmla="*/ 14845 h 4999978"/>
              <a:gd name="connsiteX217" fmla="*/ 3151915 w 12192000"/>
              <a:gd name="connsiteY217" fmla="*/ 11243 h 4999978"/>
              <a:gd name="connsiteX218" fmla="*/ 3251671 w 12192000"/>
              <a:gd name="connsiteY218" fmla="*/ 31575 h 4999978"/>
              <a:gd name="connsiteX219" fmla="*/ 3351400 w 12192000"/>
              <a:gd name="connsiteY219" fmla="*/ 32687 h 4999978"/>
              <a:gd name="connsiteX220" fmla="*/ 3387481 w 12192000"/>
              <a:gd name="connsiteY220" fmla="*/ 31443 h 4999978"/>
              <a:gd name="connsiteX221" fmla="*/ 3451923 w 12192000"/>
              <a:gd name="connsiteY221" fmla="*/ 36482 h 4999978"/>
              <a:gd name="connsiteX222" fmla="*/ 3481520 w 12192000"/>
              <a:gd name="connsiteY222" fmla="*/ 43287 h 4999978"/>
              <a:gd name="connsiteX223" fmla="*/ 3482804 w 12192000"/>
              <a:gd name="connsiteY223" fmla="*/ 42812 h 4999978"/>
              <a:gd name="connsiteX224" fmla="*/ 3485495 w 12192000"/>
              <a:gd name="connsiteY224" fmla="*/ 45921 h 4999978"/>
              <a:gd name="connsiteX225" fmla="*/ 3490972 w 12192000"/>
              <a:gd name="connsiteY225" fmla="*/ 47286 h 4999978"/>
              <a:gd name="connsiteX226" fmla="*/ 3505835 w 12192000"/>
              <a:gd name="connsiteY226" fmla="*/ 46077 h 4999978"/>
              <a:gd name="connsiteX227" fmla="*/ 3511410 w 12192000"/>
              <a:gd name="connsiteY227" fmla="*/ 44808 h 4999978"/>
              <a:gd name="connsiteX228" fmla="*/ 3519598 w 12192000"/>
              <a:gd name="connsiteY228" fmla="*/ 44683 h 4999978"/>
              <a:gd name="connsiteX229" fmla="*/ 3519807 w 12192000"/>
              <a:gd name="connsiteY229" fmla="*/ 44938 h 4999978"/>
              <a:gd name="connsiteX230" fmla="*/ 3527466 w 12192000"/>
              <a:gd name="connsiteY230" fmla="*/ 44316 h 4999978"/>
              <a:gd name="connsiteX231" fmla="*/ 3564889 w 12192000"/>
              <a:gd name="connsiteY231" fmla="*/ 57394 h 4999978"/>
              <a:gd name="connsiteX232" fmla="*/ 3614922 w 12192000"/>
              <a:gd name="connsiteY232" fmla="*/ 61804 h 4999978"/>
              <a:gd name="connsiteX233" fmla="*/ 3635506 w 12192000"/>
              <a:gd name="connsiteY233" fmla="*/ 65718 h 4999978"/>
              <a:gd name="connsiteX234" fmla="*/ 3646525 w 12192000"/>
              <a:gd name="connsiteY234" fmla="*/ 69193 h 4999978"/>
              <a:gd name="connsiteX235" fmla="*/ 3647224 w 12192000"/>
              <a:gd name="connsiteY235" fmla="*/ 70303 h 4999978"/>
              <a:gd name="connsiteX236" fmla="*/ 3683100 w 12192000"/>
              <a:gd name="connsiteY236" fmla="*/ 64109 h 4999978"/>
              <a:gd name="connsiteX237" fmla="*/ 3687901 w 12192000"/>
              <a:gd name="connsiteY237" fmla="*/ 65372 h 4999978"/>
              <a:gd name="connsiteX238" fmla="*/ 3711234 w 12192000"/>
              <a:gd name="connsiteY238" fmla="*/ 58665 h 4999978"/>
              <a:gd name="connsiteX239" fmla="*/ 3723318 w 12192000"/>
              <a:gd name="connsiteY239" fmla="*/ 56625 h 4999978"/>
              <a:gd name="connsiteX240" fmla="*/ 3726677 w 12192000"/>
              <a:gd name="connsiteY240" fmla="*/ 53112 h 4999978"/>
              <a:gd name="connsiteX241" fmla="*/ 3744535 w 12192000"/>
              <a:gd name="connsiteY241" fmla="*/ 51590 h 4999978"/>
              <a:gd name="connsiteX242" fmla="*/ 3746608 w 12192000"/>
              <a:gd name="connsiteY242" fmla="*/ 52522 h 4999978"/>
              <a:gd name="connsiteX243" fmla="*/ 3761262 w 12192000"/>
              <a:gd name="connsiteY243" fmla="*/ 47147 h 4999978"/>
              <a:gd name="connsiteX244" fmla="*/ 3803931 w 12192000"/>
              <a:gd name="connsiteY244" fmla="*/ 49309 h 4999978"/>
              <a:gd name="connsiteX245" fmla="*/ 3925626 w 12192000"/>
              <a:gd name="connsiteY245" fmla="*/ 40301 h 4999978"/>
              <a:gd name="connsiteX246" fmla="*/ 4033324 w 12192000"/>
              <a:gd name="connsiteY246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95331 w 12192000"/>
              <a:gd name="connsiteY181" fmla="*/ 402182 h 4999978"/>
              <a:gd name="connsiteX182" fmla="*/ 1347118 w 12192000"/>
              <a:gd name="connsiteY182" fmla="*/ 399704 h 4999978"/>
              <a:gd name="connsiteX183" fmla="*/ 1378108 w 12192000"/>
              <a:gd name="connsiteY183" fmla="*/ 398410 h 4999978"/>
              <a:gd name="connsiteX184" fmla="*/ 1459192 w 12192000"/>
              <a:gd name="connsiteY184" fmla="*/ 380919 h 4999978"/>
              <a:gd name="connsiteX185" fmla="*/ 1590120 w 12192000"/>
              <a:gd name="connsiteY185" fmla="*/ 317608 h 4999978"/>
              <a:gd name="connsiteX186" fmla="*/ 1631417 w 12192000"/>
              <a:gd name="connsiteY186" fmla="*/ 308227 h 4999978"/>
              <a:gd name="connsiteX187" fmla="*/ 1638727 w 12192000"/>
              <a:gd name="connsiteY187" fmla="*/ 311610 h 4999978"/>
              <a:gd name="connsiteX188" fmla="*/ 1844438 w 12192000"/>
              <a:gd name="connsiteY188" fmla="*/ 271304 h 4999978"/>
              <a:gd name="connsiteX189" fmla="*/ 1881324 w 12192000"/>
              <a:gd name="connsiteY189" fmla="*/ 268497 h 4999978"/>
              <a:gd name="connsiteX190" fmla="*/ 1908999 w 12192000"/>
              <a:gd name="connsiteY190" fmla="*/ 269338 h 4999978"/>
              <a:gd name="connsiteX191" fmla="*/ 1974956 w 12192000"/>
              <a:gd name="connsiteY191" fmla="*/ 255958 h 4999978"/>
              <a:gd name="connsiteX192" fmla="*/ 2082409 w 12192000"/>
              <a:gd name="connsiteY192" fmla="*/ 227290 h 4999978"/>
              <a:gd name="connsiteX193" fmla="*/ 2105639 w 12192000"/>
              <a:gd name="connsiteY193" fmla="*/ 222648 h 4999978"/>
              <a:gd name="connsiteX194" fmla="*/ 2126992 w 12192000"/>
              <a:gd name="connsiteY194" fmla="*/ 224468 h 4999978"/>
              <a:gd name="connsiteX195" fmla="*/ 2133154 w 12192000"/>
              <a:gd name="connsiteY195" fmla="*/ 229952 h 4999978"/>
              <a:gd name="connsiteX196" fmla="*/ 2146154 w 12192000"/>
              <a:gd name="connsiteY196" fmla="*/ 228332 h 4999978"/>
              <a:gd name="connsiteX197" fmla="*/ 2149901 w 12192000"/>
              <a:gd name="connsiteY197" fmla="*/ 229116 h 4999978"/>
              <a:gd name="connsiteX198" fmla="*/ 2171100 w 12192000"/>
              <a:gd name="connsiteY198" fmla="*/ 232389 h 4999978"/>
              <a:gd name="connsiteX199" fmla="*/ 2209148 w 12192000"/>
              <a:gd name="connsiteY199" fmla="*/ 209225 h 4999978"/>
              <a:gd name="connsiteX200" fmla="*/ 2261889 w 12192000"/>
              <a:gd name="connsiteY200" fmla="*/ 205532 h 4999978"/>
              <a:gd name="connsiteX201" fmla="*/ 2452315 w 12192000"/>
              <a:gd name="connsiteY201" fmla="*/ 152899 h 4999978"/>
              <a:gd name="connsiteX202" fmla="*/ 2487710 w 12192000"/>
              <a:gd name="connsiteY202" fmla="*/ 169267 h 4999978"/>
              <a:gd name="connsiteX203" fmla="*/ 2665623 w 12192000"/>
              <a:gd name="connsiteY203" fmla="*/ 96394 h 4999978"/>
              <a:gd name="connsiteX204" fmla="*/ 2763332 w 12192000"/>
              <a:gd name="connsiteY204" fmla="*/ 74831 h 4999978"/>
              <a:gd name="connsiteX205" fmla="*/ 2843870 w 12192000"/>
              <a:gd name="connsiteY205" fmla="*/ 47507 h 4999978"/>
              <a:gd name="connsiteX206" fmla="*/ 2862745 w 12192000"/>
              <a:gd name="connsiteY206" fmla="*/ 43242 h 4999978"/>
              <a:gd name="connsiteX207" fmla="*/ 2864596 w 12192000"/>
              <a:gd name="connsiteY207" fmla="*/ 39218 h 4999978"/>
              <a:gd name="connsiteX208" fmla="*/ 2875381 w 12192000"/>
              <a:gd name="connsiteY208" fmla="*/ 35003 h 4999978"/>
              <a:gd name="connsiteX209" fmla="*/ 2895139 w 12192000"/>
              <a:gd name="connsiteY209" fmla="*/ 24186 h 4999978"/>
              <a:gd name="connsiteX210" fmla="*/ 2900232 w 12192000"/>
              <a:gd name="connsiteY210" fmla="*/ 24518 h 4999978"/>
              <a:gd name="connsiteX211" fmla="*/ 2932205 w 12192000"/>
              <a:gd name="connsiteY211" fmla="*/ 11873 h 4999978"/>
              <a:gd name="connsiteX212" fmla="*/ 2933310 w 12192000"/>
              <a:gd name="connsiteY212" fmla="*/ 12816 h 4999978"/>
              <a:gd name="connsiteX213" fmla="*/ 2945218 w 12192000"/>
              <a:gd name="connsiteY213" fmla="*/ 14141 h 4999978"/>
              <a:gd name="connsiteX214" fmla="*/ 2966465 w 12192000"/>
              <a:gd name="connsiteY214" fmla="*/ 14117 h 4999978"/>
              <a:gd name="connsiteX215" fmla="*/ 3023668 w 12192000"/>
              <a:gd name="connsiteY215" fmla="*/ 27905 h 4999978"/>
              <a:gd name="connsiteX216" fmla="*/ 3057077 w 12192000"/>
              <a:gd name="connsiteY216" fmla="*/ 14845 h 4999978"/>
              <a:gd name="connsiteX217" fmla="*/ 3151915 w 12192000"/>
              <a:gd name="connsiteY217" fmla="*/ 11243 h 4999978"/>
              <a:gd name="connsiteX218" fmla="*/ 3251671 w 12192000"/>
              <a:gd name="connsiteY218" fmla="*/ 31575 h 4999978"/>
              <a:gd name="connsiteX219" fmla="*/ 3351400 w 12192000"/>
              <a:gd name="connsiteY219" fmla="*/ 32687 h 4999978"/>
              <a:gd name="connsiteX220" fmla="*/ 3387481 w 12192000"/>
              <a:gd name="connsiteY220" fmla="*/ 31443 h 4999978"/>
              <a:gd name="connsiteX221" fmla="*/ 3451923 w 12192000"/>
              <a:gd name="connsiteY221" fmla="*/ 36482 h 4999978"/>
              <a:gd name="connsiteX222" fmla="*/ 3481520 w 12192000"/>
              <a:gd name="connsiteY222" fmla="*/ 43287 h 4999978"/>
              <a:gd name="connsiteX223" fmla="*/ 3482804 w 12192000"/>
              <a:gd name="connsiteY223" fmla="*/ 42812 h 4999978"/>
              <a:gd name="connsiteX224" fmla="*/ 3485495 w 12192000"/>
              <a:gd name="connsiteY224" fmla="*/ 45921 h 4999978"/>
              <a:gd name="connsiteX225" fmla="*/ 3490972 w 12192000"/>
              <a:gd name="connsiteY225" fmla="*/ 47286 h 4999978"/>
              <a:gd name="connsiteX226" fmla="*/ 3505835 w 12192000"/>
              <a:gd name="connsiteY226" fmla="*/ 46077 h 4999978"/>
              <a:gd name="connsiteX227" fmla="*/ 3511410 w 12192000"/>
              <a:gd name="connsiteY227" fmla="*/ 44808 h 4999978"/>
              <a:gd name="connsiteX228" fmla="*/ 3519598 w 12192000"/>
              <a:gd name="connsiteY228" fmla="*/ 44683 h 4999978"/>
              <a:gd name="connsiteX229" fmla="*/ 3519807 w 12192000"/>
              <a:gd name="connsiteY229" fmla="*/ 44938 h 4999978"/>
              <a:gd name="connsiteX230" fmla="*/ 3527466 w 12192000"/>
              <a:gd name="connsiteY230" fmla="*/ 44316 h 4999978"/>
              <a:gd name="connsiteX231" fmla="*/ 3564889 w 12192000"/>
              <a:gd name="connsiteY231" fmla="*/ 57394 h 4999978"/>
              <a:gd name="connsiteX232" fmla="*/ 3614922 w 12192000"/>
              <a:gd name="connsiteY232" fmla="*/ 61804 h 4999978"/>
              <a:gd name="connsiteX233" fmla="*/ 3635506 w 12192000"/>
              <a:gd name="connsiteY233" fmla="*/ 65718 h 4999978"/>
              <a:gd name="connsiteX234" fmla="*/ 3646525 w 12192000"/>
              <a:gd name="connsiteY234" fmla="*/ 69193 h 4999978"/>
              <a:gd name="connsiteX235" fmla="*/ 3647224 w 12192000"/>
              <a:gd name="connsiteY235" fmla="*/ 70303 h 4999978"/>
              <a:gd name="connsiteX236" fmla="*/ 3683100 w 12192000"/>
              <a:gd name="connsiteY236" fmla="*/ 64109 h 4999978"/>
              <a:gd name="connsiteX237" fmla="*/ 3687901 w 12192000"/>
              <a:gd name="connsiteY237" fmla="*/ 65372 h 4999978"/>
              <a:gd name="connsiteX238" fmla="*/ 3711234 w 12192000"/>
              <a:gd name="connsiteY238" fmla="*/ 58665 h 4999978"/>
              <a:gd name="connsiteX239" fmla="*/ 3723318 w 12192000"/>
              <a:gd name="connsiteY239" fmla="*/ 56625 h 4999978"/>
              <a:gd name="connsiteX240" fmla="*/ 3726677 w 12192000"/>
              <a:gd name="connsiteY240" fmla="*/ 53112 h 4999978"/>
              <a:gd name="connsiteX241" fmla="*/ 3744535 w 12192000"/>
              <a:gd name="connsiteY241" fmla="*/ 51590 h 4999978"/>
              <a:gd name="connsiteX242" fmla="*/ 3746608 w 12192000"/>
              <a:gd name="connsiteY242" fmla="*/ 52522 h 4999978"/>
              <a:gd name="connsiteX243" fmla="*/ 3761262 w 12192000"/>
              <a:gd name="connsiteY243" fmla="*/ 47147 h 4999978"/>
              <a:gd name="connsiteX244" fmla="*/ 3803931 w 12192000"/>
              <a:gd name="connsiteY244" fmla="*/ 49309 h 4999978"/>
              <a:gd name="connsiteX245" fmla="*/ 3925626 w 12192000"/>
              <a:gd name="connsiteY245" fmla="*/ 40301 h 4999978"/>
              <a:gd name="connsiteX246" fmla="*/ 4033324 w 12192000"/>
              <a:gd name="connsiteY246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95331 w 12192000"/>
              <a:gd name="connsiteY181" fmla="*/ 402182 h 4999978"/>
              <a:gd name="connsiteX182" fmla="*/ 1347118 w 12192000"/>
              <a:gd name="connsiteY182" fmla="*/ 399704 h 4999978"/>
              <a:gd name="connsiteX183" fmla="*/ 1378108 w 12192000"/>
              <a:gd name="connsiteY183" fmla="*/ 398410 h 4999978"/>
              <a:gd name="connsiteX184" fmla="*/ 1459192 w 12192000"/>
              <a:gd name="connsiteY184" fmla="*/ 380919 h 4999978"/>
              <a:gd name="connsiteX185" fmla="*/ 1590120 w 12192000"/>
              <a:gd name="connsiteY185" fmla="*/ 317608 h 4999978"/>
              <a:gd name="connsiteX186" fmla="*/ 1631417 w 12192000"/>
              <a:gd name="connsiteY186" fmla="*/ 308227 h 4999978"/>
              <a:gd name="connsiteX187" fmla="*/ 1638727 w 12192000"/>
              <a:gd name="connsiteY187" fmla="*/ 311610 h 4999978"/>
              <a:gd name="connsiteX188" fmla="*/ 1844438 w 12192000"/>
              <a:gd name="connsiteY188" fmla="*/ 271304 h 4999978"/>
              <a:gd name="connsiteX189" fmla="*/ 1881324 w 12192000"/>
              <a:gd name="connsiteY189" fmla="*/ 268497 h 4999978"/>
              <a:gd name="connsiteX190" fmla="*/ 1908999 w 12192000"/>
              <a:gd name="connsiteY190" fmla="*/ 269338 h 4999978"/>
              <a:gd name="connsiteX191" fmla="*/ 1974956 w 12192000"/>
              <a:gd name="connsiteY191" fmla="*/ 255958 h 4999978"/>
              <a:gd name="connsiteX192" fmla="*/ 2082409 w 12192000"/>
              <a:gd name="connsiteY192" fmla="*/ 227290 h 4999978"/>
              <a:gd name="connsiteX193" fmla="*/ 2105639 w 12192000"/>
              <a:gd name="connsiteY193" fmla="*/ 222648 h 4999978"/>
              <a:gd name="connsiteX194" fmla="*/ 2126992 w 12192000"/>
              <a:gd name="connsiteY194" fmla="*/ 224468 h 4999978"/>
              <a:gd name="connsiteX195" fmla="*/ 2133154 w 12192000"/>
              <a:gd name="connsiteY195" fmla="*/ 229952 h 4999978"/>
              <a:gd name="connsiteX196" fmla="*/ 2146154 w 12192000"/>
              <a:gd name="connsiteY196" fmla="*/ 228332 h 4999978"/>
              <a:gd name="connsiteX197" fmla="*/ 2149901 w 12192000"/>
              <a:gd name="connsiteY197" fmla="*/ 229116 h 4999978"/>
              <a:gd name="connsiteX198" fmla="*/ 2171100 w 12192000"/>
              <a:gd name="connsiteY198" fmla="*/ 232389 h 4999978"/>
              <a:gd name="connsiteX199" fmla="*/ 2209148 w 12192000"/>
              <a:gd name="connsiteY199" fmla="*/ 209225 h 4999978"/>
              <a:gd name="connsiteX200" fmla="*/ 2261889 w 12192000"/>
              <a:gd name="connsiteY200" fmla="*/ 205532 h 4999978"/>
              <a:gd name="connsiteX201" fmla="*/ 2452315 w 12192000"/>
              <a:gd name="connsiteY201" fmla="*/ 152899 h 4999978"/>
              <a:gd name="connsiteX202" fmla="*/ 2495330 w 12192000"/>
              <a:gd name="connsiteY202" fmla="*/ 142101 h 4999978"/>
              <a:gd name="connsiteX203" fmla="*/ 2665623 w 12192000"/>
              <a:gd name="connsiteY203" fmla="*/ 96394 h 4999978"/>
              <a:gd name="connsiteX204" fmla="*/ 2763332 w 12192000"/>
              <a:gd name="connsiteY204" fmla="*/ 74831 h 4999978"/>
              <a:gd name="connsiteX205" fmla="*/ 2843870 w 12192000"/>
              <a:gd name="connsiteY205" fmla="*/ 47507 h 4999978"/>
              <a:gd name="connsiteX206" fmla="*/ 2862745 w 12192000"/>
              <a:gd name="connsiteY206" fmla="*/ 43242 h 4999978"/>
              <a:gd name="connsiteX207" fmla="*/ 2864596 w 12192000"/>
              <a:gd name="connsiteY207" fmla="*/ 39218 h 4999978"/>
              <a:gd name="connsiteX208" fmla="*/ 2875381 w 12192000"/>
              <a:gd name="connsiteY208" fmla="*/ 35003 h 4999978"/>
              <a:gd name="connsiteX209" fmla="*/ 2895139 w 12192000"/>
              <a:gd name="connsiteY209" fmla="*/ 24186 h 4999978"/>
              <a:gd name="connsiteX210" fmla="*/ 2900232 w 12192000"/>
              <a:gd name="connsiteY210" fmla="*/ 24518 h 4999978"/>
              <a:gd name="connsiteX211" fmla="*/ 2932205 w 12192000"/>
              <a:gd name="connsiteY211" fmla="*/ 11873 h 4999978"/>
              <a:gd name="connsiteX212" fmla="*/ 2933310 w 12192000"/>
              <a:gd name="connsiteY212" fmla="*/ 12816 h 4999978"/>
              <a:gd name="connsiteX213" fmla="*/ 2945218 w 12192000"/>
              <a:gd name="connsiteY213" fmla="*/ 14141 h 4999978"/>
              <a:gd name="connsiteX214" fmla="*/ 2966465 w 12192000"/>
              <a:gd name="connsiteY214" fmla="*/ 14117 h 4999978"/>
              <a:gd name="connsiteX215" fmla="*/ 3023668 w 12192000"/>
              <a:gd name="connsiteY215" fmla="*/ 27905 h 4999978"/>
              <a:gd name="connsiteX216" fmla="*/ 3057077 w 12192000"/>
              <a:gd name="connsiteY216" fmla="*/ 14845 h 4999978"/>
              <a:gd name="connsiteX217" fmla="*/ 3151915 w 12192000"/>
              <a:gd name="connsiteY217" fmla="*/ 11243 h 4999978"/>
              <a:gd name="connsiteX218" fmla="*/ 3251671 w 12192000"/>
              <a:gd name="connsiteY218" fmla="*/ 31575 h 4999978"/>
              <a:gd name="connsiteX219" fmla="*/ 3351400 w 12192000"/>
              <a:gd name="connsiteY219" fmla="*/ 32687 h 4999978"/>
              <a:gd name="connsiteX220" fmla="*/ 3387481 w 12192000"/>
              <a:gd name="connsiteY220" fmla="*/ 31443 h 4999978"/>
              <a:gd name="connsiteX221" fmla="*/ 3451923 w 12192000"/>
              <a:gd name="connsiteY221" fmla="*/ 36482 h 4999978"/>
              <a:gd name="connsiteX222" fmla="*/ 3481520 w 12192000"/>
              <a:gd name="connsiteY222" fmla="*/ 43287 h 4999978"/>
              <a:gd name="connsiteX223" fmla="*/ 3482804 w 12192000"/>
              <a:gd name="connsiteY223" fmla="*/ 42812 h 4999978"/>
              <a:gd name="connsiteX224" fmla="*/ 3485495 w 12192000"/>
              <a:gd name="connsiteY224" fmla="*/ 45921 h 4999978"/>
              <a:gd name="connsiteX225" fmla="*/ 3490972 w 12192000"/>
              <a:gd name="connsiteY225" fmla="*/ 47286 h 4999978"/>
              <a:gd name="connsiteX226" fmla="*/ 3505835 w 12192000"/>
              <a:gd name="connsiteY226" fmla="*/ 46077 h 4999978"/>
              <a:gd name="connsiteX227" fmla="*/ 3511410 w 12192000"/>
              <a:gd name="connsiteY227" fmla="*/ 44808 h 4999978"/>
              <a:gd name="connsiteX228" fmla="*/ 3519598 w 12192000"/>
              <a:gd name="connsiteY228" fmla="*/ 44683 h 4999978"/>
              <a:gd name="connsiteX229" fmla="*/ 3519807 w 12192000"/>
              <a:gd name="connsiteY229" fmla="*/ 44938 h 4999978"/>
              <a:gd name="connsiteX230" fmla="*/ 3527466 w 12192000"/>
              <a:gd name="connsiteY230" fmla="*/ 44316 h 4999978"/>
              <a:gd name="connsiteX231" fmla="*/ 3564889 w 12192000"/>
              <a:gd name="connsiteY231" fmla="*/ 57394 h 4999978"/>
              <a:gd name="connsiteX232" fmla="*/ 3614922 w 12192000"/>
              <a:gd name="connsiteY232" fmla="*/ 61804 h 4999978"/>
              <a:gd name="connsiteX233" fmla="*/ 3635506 w 12192000"/>
              <a:gd name="connsiteY233" fmla="*/ 65718 h 4999978"/>
              <a:gd name="connsiteX234" fmla="*/ 3646525 w 12192000"/>
              <a:gd name="connsiteY234" fmla="*/ 69193 h 4999978"/>
              <a:gd name="connsiteX235" fmla="*/ 3647224 w 12192000"/>
              <a:gd name="connsiteY235" fmla="*/ 70303 h 4999978"/>
              <a:gd name="connsiteX236" fmla="*/ 3683100 w 12192000"/>
              <a:gd name="connsiteY236" fmla="*/ 64109 h 4999978"/>
              <a:gd name="connsiteX237" fmla="*/ 3687901 w 12192000"/>
              <a:gd name="connsiteY237" fmla="*/ 65372 h 4999978"/>
              <a:gd name="connsiteX238" fmla="*/ 3711234 w 12192000"/>
              <a:gd name="connsiteY238" fmla="*/ 58665 h 4999978"/>
              <a:gd name="connsiteX239" fmla="*/ 3723318 w 12192000"/>
              <a:gd name="connsiteY239" fmla="*/ 56625 h 4999978"/>
              <a:gd name="connsiteX240" fmla="*/ 3726677 w 12192000"/>
              <a:gd name="connsiteY240" fmla="*/ 53112 h 4999978"/>
              <a:gd name="connsiteX241" fmla="*/ 3744535 w 12192000"/>
              <a:gd name="connsiteY241" fmla="*/ 51590 h 4999978"/>
              <a:gd name="connsiteX242" fmla="*/ 3746608 w 12192000"/>
              <a:gd name="connsiteY242" fmla="*/ 52522 h 4999978"/>
              <a:gd name="connsiteX243" fmla="*/ 3761262 w 12192000"/>
              <a:gd name="connsiteY243" fmla="*/ 47147 h 4999978"/>
              <a:gd name="connsiteX244" fmla="*/ 3803931 w 12192000"/>
              <a:gd name="connsiteY244" fmla="*/ 49309 h 4999978"/>
              <a:gd name="connsiteX245" fmla="*/ 3925626 w 12192000"/>
              <a:gd name="connsiteY245" fmla="*/ 40301 h 4999978"/>
              <a:gd name="connsiteX246" fmla="*/ 4033324 w 12192000"/>
              <a:gd name="connsiteY246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95331 w 12192000"/>
              <a:gd name="connsiteY181" fmla="*/ 402182 h 4999978"/>
              <a:gd name="connsiteX182" fmla="*/ 1347118 w 12192000"/>
              <a:gd name="connsiteY182" fmla="*/ 399704 h 4999978"/>
              <a:gd name="connsiteX183" fmla="*/ 1378108 w 12192000"/>
              <a:gd name="connsiteY183" fmla="*/ 398410 h 4999978"/>
              <a:gd name="connsiteX184" fmla="*/ 1459192 w 12192000"/>
              <a:gd name="connsiteY184" fmla="*/ 380919 h 4999978"/>
              <a:gd name="connsiteX185" fmla="*/ 1590120 w 12192000"/>
              <a:gd name="connsiteY185" fmla="*/ 317608 h 4999978"/>
              <a:gd name="connsiteX186" fmla="*/ 1631417 w 12192000"/>
              <a:gd name="connsiteY186" fmla="*/ 308227 h 4999978"/>
              <a:gd name="connsiteX187" fmla="*/ 1638727 w 12192000"/>
              <a:gd name="connsiteY187" fmla="*/ 311610 h 4999978"/>
              <a:gd name="connsiteX188" fmla="*/ 1844438 w 12192000"/>
              <a:gd name="connsiteY188" fmla="*/ 271304 h 4999978"/>
              <a:gd name="connsiteX189" fmla="*/ 1881324 w 12192000"/>
              <a:gd name="connsiteY189" fmla="*/ 268497 h 4999978"/>
              <a:gd name="connsiteX190" fmla="*/ 1908999 w 12192000"/>
              <a:gd name="connsiteY190" fmla="*/ 269338 h 4999978"/>
              <a:gd name="connsiteX191" fmla="*/ 1974956 w 12192000"/>
              <a:gd name="connsiteY191" fmla="*/ 255958 h 4999978"/>
              <a:gd name="connsiteX192" fmla="*/ 2082409 w 12192000"/>
              <a:gd name="connsiteY192" fmla="*/ 227290 h 4999978"/>
              <a:gd name="connsiteX193" fmla="*/ 2105639 w 12192000"/>
              <a:gd name="connsiteY193" fmla="*/ 222648 h 4999978"/>
              <a:gd name="connsiteX194" fmla="*/ 2126992 w 12192000"/>
              <a:gd name="connsiteY194" fmla="*/ 224468 h 4999978"/>
              <a:gd name="connsiteX195" fmla="*/ 2133154 w 12192000"/>
              <a:gd name="connsiteY195" fmla="*/ 229952 h 4999978"/>
              <a:gd name="connsiteX196" fmla="*/ 2146154 w 12192000"/>
              <a:gd name="connsiteY196" fmla="*/ 228332 h 4999978"/>
              <a:gd name="connsiteX197" fmla="*/ 2149901 w 12192000"/>
              <a:gd name="connsiteY197" fmla="*/ 229116 h 4999978"/>
              <a:gd name="connsiteX198" fmla="*/ 2171100 w 12192000"/>
              <a:gd name="connsiteY198" fmla="*/ 232389 h 4999978"/>
              <a:gd name="connsiteX199" fmla="*/ 2209148 w 12192000"/>
              <a:gd name="connsiteY199" fmla="*/ 209225 h 4999978"/>
              <a:gd name="connsiteX200" fmla="*/ 2261889 w 12192000"/>
              <a:gd name="connsiteY200" fmla="*/ 205532 h 4999978"/>
              <a:gd name="connsiteX201" fmla="*/ 2452315 w 12192000"/>
              <a:gd name="connsiteY201" fmla="*/ 152899 h 4999978"/>
              <a:gd name="connsiteX202" fmla="*/ 2495330 w 12192000"/>
              <a:gd name="connsiteY202" fmla="*/ 142101 h 4999978"/>
              <a:gd name="connsiteX203" fmla="*/ 2665623 w 12192000"/>
              <a:gd name="connsiteY203" fmla="*/ 96394 h 4999978"/>
              <a:gd name="connsiteX204" fmla="*/ 2763332 w 12192000"/>
              <a:gd name="connsiteY204" fmla="*/ 74831 h 4999978"/>
              <a:gd name="connsiteX205" fmla="*/ 2843870 w 12192000"/>
              <a:gd name="connsiteY205" fmla="*/ 47507 h 4999978"/>
              <a:gd name="connsiteX206" fmla="*/ 2862745 w 12192000"/>
              <a:gd name="connsiteY206" fmla="*/ 43242 h 4999978"/>
              <a:gd name="connsiteX207" fmla="*/ 2864596 w 12192000"/>
              <a:gd name="connsiteY207" fmla="*/ 39218 h 4999978"/>
              <a:gd name="connsiteX208" fmla="*/ 2875381 w 12192000"/>
              <a:gd name="connsiteY208" fmla="*/ 35003 h 4999978"/>
              <a:gd name="connsiteX209" fmla="*/ 2895139 w 12192000"/>
              <a:gd name="connsiteY209" fmla="*/ 24186 h 4999978"/>
              <a:gd name="connsiteX210" fmla="*/ 2932205 w 12192000"/>
              <a:gd name="connsiteY210" fmla="*/ 11873 h 4999978"/>
              <a:gd name="connsiteX211" fmla="*/ 2933310 w 12192000"/>
              <a:gd name="connsiteY211" fmla="*/ 12816 h 4999978"/>
              <a:gd name="connsiteX212" fmla="*/ 2945218 w 12192000"/>
              <a:gd name="connsiteY212" fmla="*/ 14141 h 4999978"/>
              <a:gd name="connsiteX213" fmla="*/ 2966465 w 12192000"/>
              <a:gd name="connsiteY213" fmla="*/ 14117 h 4999978"/>
              <a:gd name="connsiteX214" fmla="*/ 3023668 w 12192000"/>
              <a:gd name="connsiteY214" fmla="*/ 27905 h 4999978"/>
              <a:gd name="connsiteX215" fmla="*/ 3057077 w 12192000"/>
              <a:gd name="connsiteY215" fmla="*/ 14845 h 4999978"/>
              <a:gd name="connsiteX216" fmla="*/ 3151915 w 12192000"/>
              <a:gd name="connsiteY216" fmla="*/ 11243 h 4999978"/>
              <a:gd name="connsiteX217" fmla="*/ 3251671 w 12192000"/>
              <a:gd name="connsiteY217" fmla="*/ 31575 h 4999978"/>
              <a:gd name="connsiteX218" fmla="*/ 3351400 w 12192000"/>
              <a:gd name="connsiteY218" fmla="*/ 32687 h 4999978"/>
              <a:gd name="connsiteX219" fmla="*/ 3387481 w 12192000"/>
              <a:gd name="connsiteY219" fmla="*/ 31443 h 4999978"/>
              <a:gd name="connsiteX220" fmla="*/ 3451923 w 12192000"/>
              <a:gd name="connsiteY220" fmla="*/ 36482 h 4999978"/>
              <a:gd name="connsiteX221" fmla="*/ 3481520 w 12192000"/>
              <a:gd name="connsiteY221" fmla="*/ 43287 h 4999978"/>
              <a:gd name="connsiteX222" fmla="*/ 3482804 w 12192000"/>
              <a:gd name="connsiteY222" fmla="*/ 42812 h 4999978"/>
              <a:gd name="connsiteX223" fmla="*/ 3485495 w 12192000"/>
              <a:gd name="connsiteY223" fmla="*/ 45921 h 4999978"/>
              <a:gd name="connsiteX224" fmla="*/ 3490972 w 12192000"/>
              <a:gd name="connsiteY224" fmla="*/ 47286 h 4999978"/>
              <a:gd name="connsiteX225" fmla="*/ 3505835 w 12192000"/>
              <a:gd name="connsiteY225" fmla="*/ 46077 h 4999978"/>
              <a:gd name="connsiteX226" fmla="*/ 3511410 w 12192000"/>
              <a:gd name="connsiteY226" fmla="*/ 44808 h 4999978"/>
              <a:gd name="connsiteX227" fmla="*/ 3519598 w 12192000"/>
              <a:gd name="connsiteY227" fmla="*/ 44683 h 4999978"/>
              <a:gd name="connsiteX228" fmla="*/ 3519807 w 12192000"/>
              <a:gd name="connsiteY228" fmla="*/ 44938 h 4999978"/>
              <a:gd name="connsiteX229" fmla="*/ 3527466 w 12192000"/>
              <a:gd name="connsiteY229" fmla="*/ 44316 h 4999978"/>
              <a:gd name="connsiteX230" fmla="*/ 3564889 w 12192000"/>
              <a:gd name="connsiteY230" fmla="*/ 57394 h 4999978"/>
              <a:gd name="connsiteX231" fmla="*/ 3614922 w 12192000"/>
              <a:gd name="connsiteY231" fmla="*/ 61804 h 4999978"/>
              <a:gd name="connsiteX232" fmla="*/ 3635506 w 12192000"/>
              <a:gd name="connsiteY232" fmla="*/ 65718 h 4999978"/>
              <a:gd name="connsiteX233" fmla="*/ 3646525 w 12192000"/>
              <a:gd name="connsiteY233" fmla="*/ 69193 h 4999978"/>
              <a:gd name="connsiteX234" fmla="*/ 3647224 w 12192000"/>
              <a:gd name="connsiteY234" fmla="*/ 70303 h 4999978"/>
              <a:gd name="connsiteX235" fmla="*/ 3683100 w 12192000"/>
              <a:gd name="connsiteY235" fmla="*/ 64109 h 4999978"/>
              <a:gd name="connsiteX236" fmla="*/ 3687901 w 12192000"/>
              <a:gd name="connsiteY236" fmla="*/ 65372 h 4999978"/>
              <a:gd name="connsiteX237" fmla="*/ 3711234 w 12192000"/>
              <a:gd name="connsiteY237" fmla="*/ 58665 h 4999978"/>
              <a:gd name="connsiteX238" fmla="*/ 3723318 w 12192000"/>
              <a:gd name="connsiteY238" fmla="*/ 56625 h 4999978"/>
              <a:gd name="connsiteX239" fmla="*/ 3726677 w 12192000"/>
              <a:gd name="connsiteY239" fmla="*/ 53112 h 4999978"/>
              <a:gd name="connsiteX240" fmla="*/ 3744535 w 12192000"/>
              <a:gd name="connsiteY240" fmla="*/ 51590 h 4999978"/>
              <a:gd name="connsiteX241" fmla="*/ 3746608 w 12192000"/>
              <a:gd name="connsiteY241" fmla="*/ 52522 h 4999978"/>
              <a:gd name="connsiteX242" fmla="*/ 3761262 w 12192000"/>
              <a:gd name="connsiteY242" fmla="*/ 47147 h 4999978"/>
              <a:gd name="connsiteX243" fmla="*/ 3803931 w 12192000"/>
              <a:gd name="connsiteY243" fmla="*/ 49309 h 4999978"/>
              <a:gd name="connsiteX244" fmla="*/ 3925626 w 12192000"/>
              <a:gd name="connsiteY244" fmla="*/ 40301 h 4999978"/>
              <a:gd name="connsiteX245" fmla="*/ 4033324 w 12192000"/>
              <a:gd name="connsiteY245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95331 w 12192000"/>
              <a:gd name="connsiteY181" fmla="*/ 402182 h 4999978"/>
              <a:gd name="connsiteX182" fmla="*/ 1347118 w 12192000"/>
              <a:gd name="connsiteY182" fmla="*/ 399704 h 4999978"/>
              <a:gd name="connsiteX183" fmla="*/ 1378108 w 12192000"/>
              <a:gd name="connsiteY183" fmla="*/ 398410 h 4999978"/>
              <a:gd name="connsiteX184" fmla="*/ 1459192 w 12192000"/>
              <a:gd name="connsiteY184" fmla="*/ 380919 h 4999978"/>
              <a:gd name="connsiteX185" fmla="*/ 1590120 w 12192000"/>
              <a:gd name="connsiteY185" fmla="*/ 317608 h 4999978"/>
              <a:gd name="connsiteX186" fmla="*/ 1631417 w 12192000"/>
              <a:gd name="connsiteY186" fmla="*/ 308227 h 4999978"/>
              <a:gd name="connsiteX187" fmla="*/ 1638727 w 12192000"/>
              <a:gd name="connsiteY187" fmla="*/ 311610 h 4999978"/>
              <a:gd name="connsiteX188" fmla="*/ 1844438 w 12192000"/>
              <a:gd name="connsiteY188" fmla="*/ 271304 h 4999978"/>
              <a:gd name="connsiteX189" fmla="*/ 1881324 w 12192000"/>
              <a:gd name="connsiteY189" fmla="*/ 268497 h 4999978"/>
              <a:gd name="connsiteX190" fmla="*/ 1908999 w 12192000"/>
              <a:gd name="connsiteY190" fmla="*/ 269338 h 4999978"/>
              <a:gd name="connsiteX191" fmla="*/ 1974956 w 12192000"/>
              <a:gd name="connsiteY191" fmla="*/ 255958 h 4999978"/>
              <a:gd name="connsiteX192" fmla="*/ 2082409 w 12192000"/>
              <a:gd name="connsiteY192" fmla="*/ 227290 h 4999978"/>
              <a:gd name="connsiteX193" fmla="*/ 2105639 w 12192000"/>
              <a:gd name="connsiteY193" fmla="*/ 222648 h 4999978"/>
              <a:gd name="connsiteX194" fmla="*/ 2126992 w 12192000"/>
              <a:gd name="connsiteY194" fmla="*/ 224468 h 4999978"/>
              <a:gd name="connsiteX195" fmla="*/ 2133154 w 12192000"/>
              <a:gd name="connsiteY195" fmla="*/ 229952 h 4999978"/>
              <a:gd name="connsiteX196" fmla="*/ 2146154 w 12192000"/>
              <a:gd name="connsiteY196" fmla="*/ 228332 h 4999978"/>
              <a:gd name="connsiteX197" fmla="*/ 2149901 w 12192000"/>
              <a:gd name="connsiteY197" fmla="*/ 229116 h 4999978"/>
              <a:gd name="connsiteX198" fmla="*/ 2171100 w 12192000"/>
              <a:gd name="connsiteY198" fmla="*/ 232389 h 4999978"/>
              <a:gd name="connsiteX199" fmla="*/ 2209148 w 12192000"/>
              <a:gd name="connsiteY199" fmla="*/ 209225 h 4999978"/>
              <a:gd name="connsiteX200" fmla="*/ 2261889 w 12192000"/>
              <a:gd name="connsiteY200" fmla="*/ 205532 h 4999978"/>
              <a:gd name="connsiteX201" fmla="*/ 2452315 w 12192000"/>
              <a:gd name="connsiteY201" fmla="*/ 152899 h 4999978"/>
              <a:gd name="connsiteX202" fmla="*/ 2495330 w 12192000"/>
              <a:gd name="connsiteY202" fmla="*/ 142101 h 4999978"/>
              <a:gd name="connsiteX203" fmla="*/ 2665623 w 12192000"/>
              <a:gd name="connsiteY203" fmla="*/ 96394 h 4999978"/>
              <a:gd name="connsiteX204" fmla="*/ 2763332 w 12192000"/>
              <a:gd name="connsiteY204" fmla="*/ 74831 h 4999978"/>
              <a:gd name="connsiteX205" fmla="*/ 2843870 w 12192000"/>
              <a:gd name="connsiteY205" fmla="*/ 47507 h 4999978"/>
              <a:gd name="connsiteX206" fmla="*/ 2862745 w 12192000"/>
              <a:gd name="connsiteY206" fmla="*/ 43242 h 4999978"/>
              <a:gd name="connsiteX207" fmla="*/ 2864596 w 12192000"/>
              <a:gd name="connsiteY207" fmla="*/ 39218 h 4999978"/>
              <a:gd name="connsiteX208" fmla="*/ 2875381 w 12192000"/>
              <a:gd name="connsiteY208" fmla="*/ 35003 h 4999978"/>
              <a:gd name="connsiteX209" fmla="*/ 2895139 w 12192000"/>
              <a:gd name="connsiteY209" fmla="*/ 24186 h 4999978"/>
              <a:gd name="connsiteX210" fmla="*/ 2932205 w 12192000"/>
              <a:gd name="connsiteY210" fmla="*/ 11873 h 4999978"/>
              <a:gd name="connsiteX211" fmla="*/ 2933310 w 12192000"/>
              <a:gd name="connsiteY211" fmla="*/ 12816 h 4999978"/>
              <a:gd name="connsiteX212" fmla="*/ 2945218 w 12192000"/>
              <a:gd name="connsiteY212" fmla="*/ 14141 h 4999978"/>
              <a:gd name="connsiteX213" fmla="*/ 2966465 w 12192000"/>
              <a:gd name="connsiteY213" fmla="*/ 14117 h 4999978"/>
              <a:gd name="connsiteX214" fmla="*/ 3016048 w 12192000"/>
              <a:gd name="connsiteY214" fmla="*/ 12381 h 4999978"/>
              <a:gd name="connsiteX215" fmla="*/ 3057077 w 12192000"/>
              <a:gd name="connsiteY215" fmla="*/ 14845 h 4999978"/>
              <a:gd name="connsiteX216" fmla="*/ 3151915 w 12192000"/>
              <a:gd name="connsiteY216" fmla="*/ 11243 h 4999978"/>
              <a:gd name="connsiteX217" fmla="*/ 3251671 w 12192000"/>
              <a:gd name="connsiteY217" fmla="*/ 31575 h 4999978"/>
              <a:gd name="connsiteX218" fmla="*/ 3351400 w 12192000"/>
              <a:gd name="connsiteY218" fmla="*/ 32687 h 4999978"/>
              <a:gd name="connsiteX219" fmla="*/ 3387481 w 12192000"/>
              <a:gd name="connsiteY219" fmla="*/ 31443 h 4999978"/>
              <a:gd name="connsiteX220" fmla="*/ 3451923 w 12192000"/>
              <a:gd name="connsiteY220" fmla="*/ 36482 h 4999978"/>
              <a:gd name="connsiteX221" fmla="*/ 3481520 w 12192000"/>
              <a:gd name="connsiteY221" fmla="*/ 43287 h 4999978"/>
              <a:gd name="connsiteX222" fmla="*/ 3482804 w 12192000"/>
              <a:gd name="connsiteY222" fmla="*/ 42812 h 4999978"/>
              <a:gd name="connsiteX223" fmla="*/ 3485495 w 12192000"/>
              <a:gd name="connsiteY223" fmla="*/ 45921 h 4999978"/>
              <a:gd name="connsiteX224" fmla="*/ 3490972 w 12192000"/>
              <a:gd name="connsiteY224" fmla="*/ 47286 h 4999978"/>
              <a:gd name="connsiteX225" fmla="*/ 3505835 w 12192000"/>
              <a:gd name="connsiteY225" fmla="*/ 46077 h 4999978"/>
              <a:gd name="connsiteX226" fmla="*/ 3511410 w 12192000"/>
              <a:gd name="connsiteY226" fmla="*/ 44808 h 4999978"/>
              <a:gd name="connsiteX227" fmla="*/ 3519598 w 12192000"/>
              <a:gd name="connsiteY227" fmla="*/ 44683 h 4999978"/>
              <a:gd name="connsiteX228" fmla="*/ 3519807 w 12192000"/>
              <a:gd name="connsiteY228" fmla="*/ 44938 h 4999978"/>
              <a:gd name="connsiteX229" fmla="*/ 3527466 w 12192000"/>
              <a:gd name="connsiteY229" fmla="*/ 44316 h 4999978"/>
              <a:gd name="connsiteX230" fmla="*/ 3564889 w 12192000"/>
              <a:gd name="connsiteY230" fmla="*/ 57394 h 4999978"/>
              <a:gd name="connsiteX231" fmla="*/ 3614922 w 12192000"/>
              <a:gd name="connsiteY231" fmla="*/ 61804 h 4999978"/>
              <a:gd name="connsiteX232" fmla="*/ 3635506 w 12192000"/>
              <a:gd name="connsiteY232" fmla="*/ 65718 h 4999978"/>
              <a:gd name="connsiteX233" fmla="*/ 3646525 w 12192000"/>
              <a:gd name="connsiteY233" fmla="*/ 69193 h 4999978"/>
              <a:gd name="connsiteX234" fmla="*/ 3647224 w 12192000"/>
              <a:gd name="connsiteY234" fmla="*/ 70303 h 4999978"/>
              <a:gd name="connsiteX235" fmla="*/ 3683100 w 12192000"/>
              <a:gd name="connsiteY235" fmla="*/ 64109 h 4999978"/>
              <a:gd name="connsiteX236" fmla="*/ 3687901 w 12192000"/>
              <a:gd name="connsiteY236" fmla="*/ 65372 h 4999978"/>
              <a:gd name="connsiteX237" fmla="*/ 3711234 w 12192000"/>
              <a:gd name="connsiteY237" fmla="*/ 58665 h 4999978"/>
              <a:gd name="connsiteX238" fmla="*/ 3723318 w 12192000"/>
              <a:gd name="connsiteY238" fmla="*/ 56625 h 4999978"/>
              <a:gd name="connsiteX239" fmla="*/ 3726677 w 12192000"/>
              <a:gd name="connsiteY239" fmla="*/ 53112 h 4999978"/>
              <a:gd name="connsiteX240" fmla="*/ 3744535 w 12192000"/>
              <a:gd name="connsiteY240" fmla="*/ 51590 h 4999978"/>
              <a:gd name="connsiteX241" fmla="*/ 3746608 w 12192000"/>
              <a:gd name="connsiteY241" fmla="*/ 52522 h 4999978"/>
              <a:gd name="connsiteX242" fmla="*/ 3761262 w 12192000"/>
              <a:gd name="connsiteY242" fmla="*/ 47147 h 4999978"/>
              <a:gd name="connsiteX243" fmla="*/ 3803931 w 12192000"/>
              <a:gd name="connsiteY243" fmla="*/ 49309 h 4999978"/>
              <a:gd name="connsiteX244" fmla="*/ 3925626 w 12192000"/>
              <a:gd name="connsiteY244" fmla="*/ 40301 h 4999978"/>
              <a:gd name="connsiteX245" fmla="*/ 4033324 w 12192000"/>
              <a:gd name="connsiteY245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1908 w 12192000"/>
              <a:gd name="connsiteY42" fmla="*/ 185073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95331 w 12192000"/>
              <a:gd name="connsiteY181" fmla="*/ 402182 h 4999978"/>
              <a:gd name="connsiteX182" fmla="*/ 1347118 w 12192000"/>
              <a:gd name="connsiteY182" fmla="*/ 399704 h 4999978"/>
              <a:gd name="connsiteX183" fmla="*/ 1378108 w 12192000"/>
              <a:gd name="connsiteY183" fmla="*/ 398410 h 4999978"/>
              <a:gd name="connsiteX184" fmla="*/ 1459192 w 12192000"/>
              <a:gd name="connsiteY184" fmla="*/ 380919 h 4999978"/>
              <a:gd name="connsiteX185" fmla="*/ 1590120 w 12192000"/>
              <a:gd name="connsiteY185" fmla="*/ 317608 h 4999978"/>
              <a:gd name="connsiteX186" fmla="*/ 1631417 w 12192000"/>
              <a:gd name="connsiteY186" fmla="*/ 308227 h 4999978"/>
              <a:gd name="connsiteX187" fmla="*/ 1638727 w 12192000"/>
              <a:gd name="connsiteY187" fmla="*/ 311610 h 4999978"/>
              <a:gd name="connsiteX188" fmla="*/ 1844438 w 12192000"/>
              <a:gd name="connsiteY188" fmla="*/ 271304 h 4999978"/>
              <a:gd name="connsiteX189" fmla="*/ 1881324 w 12192000"/>
              <a:gd name="connsiteY189" fmla="*/ 268497 h 4999978"/>
              <a:gd name="connsiteX190" fmla="*/ 1908999 w 12192000"/>
              <a:gd name="connsiteY190" fmla="*/ 269338 h 4999978"/>
              <a:gd name="connsiteX191" fmla="*/ 1974956 w 12192000"/>
              <a:gd name="connsiteY191" fmla="*/ 255958 h 4999978"/>
              <a:gd name="connsiteX192" fmla="*/ 2082409 w 12192000"/>
              <a:gd name="connsiteY192" fmla="*/ 227290 h 4999978"/>
              <a:gd name="connsiteX193" fmla="*/ 2105639 w 12192000"/>
              <a:gd name="connsiteY193" fmla="*/ 222648 h 4999978"/>
              <a:gd name="connsiteX194" fmla="*/ 2126992 w 12192000"/>
              <a:gd name="connsiteY194" fmla="*/ 224468 h 4999978"/>
              <a:gd name="connsiteX195" fmla="*/ 2133154 w 12192000"/>
              <a:gd name="connsiteY195" fmla="*/ 229952 h 4999978"/>
              <a:gd name="connsiteX196" fmla="*/ 2146154 w 12192000"/>
              <a:gd name="connsiteY196" fmla="*/ 228332 h 4999978"/>
              <a:gd name="connsiteX197" fmla="*/ 2149901 w 12192000"/>
              <a:gd name="connsiteY197" fmla="*/ 229116 h 4999978"/>
              <a:gd name="connsiteX198" fmla="*/ 2171100 w 12192000"/>
              <a:gd name="connsiteY198" fmla="*/ 232389 h 4999978"/>
              <a:gd name="connsiteX199" fmla="*/ 2209148 w 12192000"/>
              <a:gd name="connsiteY199" fmla="*/ 209225 h 4999978"/>
              <a:gd name="connsiteX200" fmla="*/ 2261889 w 12192000"/>
              <a:gd name="connsiteY200" fmla="*/ 205532 h 4999978"/>
              <a:gd name="connsiteX201" fmla="*/ 2452315 w 12192000"/>
              <a:gd name="connsiteY201" fmla="*/ 152899 h 4999978"/>
              <a:gd name="connsiteX202" fmla="*/ 2495330 w 12192000"/>
              <a:gd name="connsiteY202" fmla="*/ 142101 h 4999978"/>
              <a:gd name="connsiteX203" fmla="*/ 2665623 w 12192000"/>
              <a:gd name="connsiteY203" fmla="*/ 96394 h 4999978"/>
              <a:gd name="connsiteX204" fmla="*/ 2763332 w 12192000"/>
              <a:gd name="connsiteY204" fmla="*/ 74831 h 4999978"/>
              <a:gd name="connsiteX205" fmla="*/ 2843870 w 12192000"/>
              <a:gd name="connsiteY205" fmla="*/ 47507 h 4999978"/>
              <a:gd name="connsiteX206" fmla="*/ 2862745 w 12192000"/>
              <a:gd name="connsiteY206" fmla="*/ 43242 h 4999978"/>
              <a:gd name="connsiteX207" fmla="*/ 2864596 w 12192000"/>
              <a:gd name="connsiteY207" fmla="*/ 39218 h 4999978"/>
              <a:gd name="connsiteX208" fmla="*/ 2875381 w 12192000"/>
              <a:gd name="connsiteY208" fmla="*/ 35003 h 4999978"/>
              <a:gd name="connsiteX209" fmla="*/ 2895139 w 12192000"/>
              <a:gd name="connsiteY209" fmla="*/ 24186 h 4999978"/>
              <a:gd name="connsiteX210" fmla="*/ 2932205 w 12192000"/>
              <a:gd name="connsiteY210" fmla="*/ 11873 h 4999978"/>
              <a:gd name="connsiteX211" fmla="*/ 2933310 w 12192000"/>
              <a:gd name="connsiteY211" fmla="*/ 12816 h 4999978"/>
              <a:gd name="connsiteX212" fmla="*/ 2945218 w 12192000"/>
              <a:gd name="connsiteY212" fmla="*/ 14141 h 4999978"/>
              <a:gd name="connsiteX213" fmla="*/ 2966465 w 12192000"/>
              <a:gd name="connsiteY213" fmla="*/ 14117 h 4999978"/>
              <a:gd name="connsiteX214" fmla="*/ 3016048 w 12192000"/>
              <a:gd name="connsiteY214" fmla="*/ 12381 h 4999978"/>
              <a:gd name="connsiteX215" fmla="*/ 3057077 w 12192000"/>
              <a:gd name="connsiteY215" fmla="*/ 14845 h 4999978"/>
              <a:gd name="connsiteX216" fmla="*/ 3148105 w 12192000"/>
              <a:gd name="connsiteY216" fmla="*/ 30648 h 4999978"/>
              <a:gd name="connsiteX217" fmla="*/ 3251671 w 12192000"/>
              <a:gd name="connsiteY217" fmla="*/ 31575 h 4999978"/>
              <a:gd name="connsiteX218" fmla="*/ 3351400 w 12192000"/>
              <a:gd name="connsiteY218" fmla="*/ 32687 h 4999978"/>
              <a:gd name="connsiteX219" fmla="*/ 3387481 w 12192000"/>
              <a:gd name="connsiteY219" fmla="*/ 31443 h 4999978"/>
              <a:gd name="connsiteX220" fmla="*/ 3451923 w 12192000"/>
              <a:gd name="connsiteY220" fmla="*/ 36482 h 4999978"/>
              <a:gd name="connsiteX221" fmla="*/ 3481520 w 12192000"/>
              <a:gd name="connsiteY221" fmla="*/ 43287 h 4999978"/>
              <a:gd name="connsiteX222" fmla="*/ 3482804 w 12192000"/>
              <a:gd name="connsiteY222" fmla="*/ 42812 h 4999978"/>
              <a:gd name="connsiteX223" fmla="*/ 3485495 w 12192000"/>
              <a:gd name="connsiteY223" fmla="*/ 45921 h 4999978"/>
              <a:gd name="connsiteX224" fmla="*/ 3490972 w 12192000"/>
              <a:gd name="connsiteY224" fmla="*/ 47286 h 4999978"/>
              <a:gd name="connsiteX225" fmla="*/ 3505835 w 12192000"/>
              <a:gd name="connsiteY225" fmla="*/ 46077 h 4999978"/>
              <a:gd name="connsiteX226" fmla="*/ 3511410 w 12192000"/>
              <a:gd name="connsiteY226" fmla="*/ 44808 h 4999978"/>
              <a:gd name="connsiteX227" fmla="*/ 3519598 w 12192000"/>
              <a:gd name="connsiteY227" fmla="*/ 44683 h 4999978"/>
              <a:gd name="connsiteX228" fmla="*/ 3519807 w 12192000"/>
              <a:gd name="connsiteY228" fmla="*/ 44938 h 4999978"/>
              <a:gd name="connsiteX229" fmla="*/ 3527466 w 12192000"/>
              <a:gd name="connsiteY229" fmla="*/ 44316 h 4999978"/>
              <a:gd name="connsiteX230" fmla="*/ 3564889 w 12192000"/>
              <a:gd name="connsiteY230" fmla="*/ 57394 h 4999978"/>
              <a:gd name="connsiteX231" fmla="*/ 3614922 w 12192000"/>
              <a:gd name="connsiteY231" fmla="*/ 61804 h 4999978"/>
              <a:gd name="connsiteX232" fmla="*/ 3635506 w 12192000"/>
              <a:gd name="connsiteY232" fmla="*/ 65718 h 4999978"/>
              <a:gd name="connsiteX233" fmla="*/ 3646525 w 12192000"/>
              <a:gd name="connsiteY233" fmla="*/ 69193 h 4999978"/>
              <a:gd name="connsiteX234" fmla="*/ 3647224 w 12192000"/>
              <a:gd name="connsiteY234" fmla="*/ 70303 h 4999978"/>
              <a:gd name="connsiteX235" fmla="*/ 3683100 w 12192000"/>
              <a:gd name="connsiteY235" fmla="*/ 64109 h 4999978"/>
              <a:gd name="connsiteX236" fmla="*/ 3687901 w 12192000"/>
              <a:gd name="connsiteY236" fmla="*/ 65372 h 4999978"/>
              <a:gd name="connsiteX237" fmla="*/ 3711234 w 12192000"/>
              <a:gd name="connsiteY237" fmla="*/ 58665 h 4999978"/>
              <a:gd name="connsiteX238" fmla="*/ 3723318 w 12192000"/>
              <a:gd name="connsiteY238" fmla="*/ 56625 h 4999978"/>
              <a:gd name="connsiteX239" fmla="*/ 3726677 w 12192000"/>
              <a:gd name="connsiteY239" fmla="*/ 53112 h 4999978"/>
              <a:gd name="connsiteX240" fmla="*/ 3744535 w 12192000"/>
              <a:gd name="connsiteY240" fmla="*/ 51590 h 4999978"/>
              <a:gd name="connsiteX241" fmla="*/ 3746608 w 12192000"/>
              <a:gd name="connsiteY241" fmla="*/ 52522 h 4999978"/>
              <a:gd name="connsiteX242" fmla="*/ 3761262 w 12192000"/>
              <a:gd name="connsiteY242" fmla="*/ 47147 h 4999978"/>
              <a:gd name="connsiteX243" fmla="*/ 3803931 w 12192000"/>
              <a:gd name="connsiteY243" fmla="*/ 49309 h 4999978"/>
              <a:gd name="connsiteX244" fmla="*/ 3925626 w 12192000"/>
              <a:gd name="connsiteY244" fmla="*/ 40301 h 4999978"/>
              <a:gd name="connsiteX245" fmla="*/ 4033324 w 12192000"/>
              <a:gd name="connsiteY245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399528 w 12192000"/>
              <a:gd name="connsiteY42" fmla="*/ 196715 h 4999978"/>
              <a:gd name="connsiteX43" fmla="*/ 5492371 w 12192000"/>
              <a:gd name="connsiteY43" fmla="*/ 230923 h 4999978"/>
              <a:gd name="connsiteX44" fmla="*/ 5640913 w 12192000"/>
              <a:gd name="connsiteY44" fmla="*/ 239810 h 4999978"/>
              <a:gd name="connsiteX45" fmla="*/ 5877770 w 12192000"/>
              <a:gd name="connsiteY45" fmla="*/ 283747 h 4999978"/>
              <a:gd name="connsiteX46" fmla="*/ 5989615 w 12192000"/>
              <a:gd name="connsiteY46" fmla="*/ 306445 h 4999978"/>
              <a:gd name="connsiteX47" fmla="*/ 5996857 w 12192000"/>
              <a:gd name="connsiteY47" fmla="*/ 310331 h 4999978"/>
              <a:gd name="connsiteX48" fmla="*/ 6037387 w 12192000"/>
              <a:gd name="connsiteY48" fmla="*/ 299308 h 4999978"/>
              <a:gd name="connsiteX49" fmla="*/ 6113074 w 12192000"/>
              <a:gd name="connsiteY49" fmla="*/ 312627 h 4999978"/>
              <a:gd name="connsiteX50" fmla="*/ 6280929 w 12192000"/>
              <a:gd name="connsiteY50" fmla="*/ 337226 h 4999978"/>
              <a:gd name="connsiteX51" fmla="*/ 6298665 w 12192000"/>
              <a:gd name="connsiteY51" fmla="*/ 329713 h 4999978"/>
              <a:gd name="connsiteX52" fmla="*/ 6317326 w 12192000"/>
              <a:gd name="connsiteY52" fmla="*/ 326576 h 4999978"/>
              <a:gd name="connsiteX53" fmla="*/ 6319212 w 12192000"/>
              <a:gd name="connsiteY53" fmla="*/ 327786 h 4999978"/>
              <a:gd name="connsiteX54" fmla="*/ 6339724 w 12192000"/>
              <a:gd name="connsiteY54" fmla="*/ 328880 h 4999978"/>
              <a:gd name="connsiteX55" fmla="*/ 6345010 w 12192000"/>
              <a:gd name="connsiteY55" fmla="*/ 325930 h 4999978"/>
              <a:gd name="connsiteX56" fmla="*/ 6359332 w 12192000"/>
              <a:gd name="connsiteY56" fmla="*/ 325681 h 4999978"/>
              <a:gd name="connsiteX57" fmla="*/ 6388220 w 12192000"/>
              <a:gd name="connsiteY57" fmla="*/ 322496 h 4999978"/>
              <a:gd name="connsiteX58" fmla="*/ 6392994 w 12192000"/>
              <a:gd name="connsiteY58" fmla="*/ 324426 h 4999978"/>
              <a:gd name="connsiteX59" fmla="*/ 6435581 w 12192000"/>
              <a:gd name="connsiteY59" fmla="*/ 323557 h 4999978"/>
              <a:gd name="connsiteX60" fmla="*/ 6435870 w 12192000"/>
              <a:gd name="connsiteY60" fmla="*/ 324745 h 4999978"/>
              <a:gd name="connsiteX61" fmla="*/ 6446571 w 12192000"/>
              <a:gd name="connsiteY61" fmla="*/ 329739 h 4999978"/>
              <a:gd name="connsiteX62" fmla="*/ 6467701 w 12192000"/>
              <a:gd name="connsiteY62" fmla="*/ 336547 h 4999978"/>
              <a:gd name="connsiteX63" fmla="*/ 6512727 w 12192000"/>
              <a:gd name="connsiteY63" fmla="*/ 367087 h 4999978"/>
              <a:gd name="connsiteX64" fmla="*/ 6557094 w 12192000"/>
              <a:gd name="connsiteY64" fmla="*/ 366314 h 4999978"/>
              <a:gd name="connsiteX65" fmla="*/ 6565879 w 12192000"/>
              <a:gd name="connsiteY65" fmla="*/ 366812 h 4999978"/>
              <a:gd name="connsiteX66" fmla="*/ 6565997 w 12192000"/>
              <a:gd name="connsiteY66" fmla="*/ 367092 h 4999978"/>
              <a:gd name="connsiteX67" fmla="*/ 6575147 w 12192000"/>
              <a:gd name="connsiteY67" fmla="*/ 368156 h 4999978"/>
              <a:gd name="connsiteX68" fmla="*/ 6581899 w 12192000"/>
              <a:gd name="connsiteY68" fmla="*/ 367720 h 4999978"/>
              <a:gd name="connsiteX69" fmla="*/ 6598943 w 12192000"/>
              <a:gd name="connsiteY69" fmla="*/ 368688 h 4999978"/>
              <a:gd name="connsiteX70" fmla="*/ 6604421 w 12192000"/>
              <a:gd name="connsiteY70" fmla="*/ 370815 h 4999978"/>
              <a:gd name="connsiteX71" fmla="*/ 6606035 w 12192000"/>
              <a:gd name="connsiteY71" fmla="*/ 374247 h 4999978"/>
              <a:gd name="connsiteX72" fmla="*/ 6607669 w 12192000"/>
              <a:gd name="connsiteY72" fmla="*/ 373968 h 4999978"/>
              <a:gd name="connsiteX73" fmla="*/ 6637532 w 12192000"/>
              <a:gd name="connsiteY73" fmla="*/ 384907 h 4999978"/>
              <a:gd name="connsiteX74" fmla="*/ 6706880 w 12192000"/>
              <a:gd name="connsiteY74" fmla="*/ 399163 h 4999978"/>
              <a:gd name="connsiteX75" fmla="*/ 6747500 w 12192000"/>
              <a:gd name="connsiteY75" fmla="*/ 403168 h 4999978"/>
              <a:gd name="connsiteX76" fmla="*/ 6857783 w 12192000"/>
              <a:gd name="connsiteY76" fmla="*/ 418687 h 4999978"/>
              <a:gd name="connsiteX77" fmla="*/ 6967720 w 12192000"/>
              <a:gd name="connsiteY77" fmla="*/ 437721 h 4999978"/>
              <a:gd name="connsiteX78" fmla="*/ 7018394 w 12192000"/>
              <a:gd name="connsiteY78" fmla="*/ 466613 h 4999978"/>
              <a:gd name="connsiteX79" fmla="*/ 7024679 w 12192000"/>
              <a:gd name="connsiteY79" fmla="*/ 467750 h 4999978"/>
              <a:gd name="connsiteX80" fmla="*/ 7041715 w 12192000"/>
              <a:gd name="connsiteY80" fmla="*/ 465902 h 4999978"/>
              <a:gd name="connsiteX81" fmla="*/ 7048103 w 12192000"/>
              <a:gd name="connsiteY81" fmla="*/ 464392 h 4999978"/>
              <a:gd name="connsiteX82" fmla="*/ 7057490 w 12192000"/>
              <a:gd name="connsiteY82" fmla="*/ 463917 h 4999978"/>
              <a:gd name="connsiteX83" fmla="*/ 7057730 w 12192000"/>
              <a:gd name="connsiteY83" fmla="*/ 464165 h 4999978"/>
              <a:gd name="connsiteX84" fmla="*/ 7066511 w 12192000"/>
              <a:gd name="connsiteY84" fmla="*/ 463214 h 4999978"/>
              <a:gd name="connsiteX85" fmla="*/ 7109401 w 12192000"/>
              <a:gd name="connsiteY85" fmla="*/ 455268 h 4999978"/>
              <a:gd name="connsiteX86" fmla="*/ 7166830 w 12192000"/>
              <a:gd name="connsiteY86" fmla="*/ 477037 h 4999978"/>
              <a:gd name="connsiteX87" fmla="*/ 7190442 w 12192000"/>
              <a:gd name="connsiteY87" fmla="*/ 480090 h 4999978"/>
              <a:gd name="connsiteX88" fmla="*/ 7203083 w 12192000"/>
              <a:gd name="connsiteY88" fmla="*/ 483106 h 4999978"/>
              <a:gd name="connsiteX89" fmla="*/ 7203894 w 12192000"/>
              <a:gd name="connsiteY89" fmla="*/ 484190 h 4999978"/>
              <a:gd name="connsiteX90" fmla="*/ 7245004 w 12192000"/>
              <a:gd name="connsiteY90" fmla="*/ 476444 h 4999978"/>
              <a:gd name="connsiteX91" fmla="*/ 7250514 w 12192000"/>
              <a:gd name="connsiteY91" fmla="*/ 477506 h 4999978"/>
              <a:gd name="connsiteX92" fmla="*/ 7277246 w 12192000"/>
              <a:gd name="connsiteY92" fmla="*/ 469782 h 4999978"/>
              <a:gd name="connsiteX93" fmla="*/ 7291092 w 12192000"/>
              <a:gd name="connsiteY93" fmla="*/ 467217 h 4999978"/>
              <a:gd name="connsiteX94" fmla="*/ 7294933 w 12192000"/>
              <a:gd name="connsiteY94" fmla="*/ 463549 h 4999978"/>
              <a:gd name="connsiteX95" fmla="*/ 7315408 w 12192000"/>
              <a:gd name="connsiteY95" fmla="*/ 461260 h 4999978"/>
              <a:gd name="connsiteX96" fmla="*/ 7317786 w 12192000"/>
              <a:gd name="connsiteY96" fmla="*/ 462106 h 4999978"/>
              <a:gd name="connsiteX97" fmla="*/ 7334572 w 12192000"/>
              <a:gd name="connsiteY97" fmla="*/ 456088 h 4999978"/>
              <a:gd name="connsiteX98" fmla="*/ 7348520 w 12192000"/>
              <a:gd name="connsiteY98" fmla="*/ 446050 h 4999978"/>
              <a:gd name="connsiteX99" fmla="*/ 7522997 w 12192000"/>
              <a:gd name="connsiteY99" fmla="*/ 442209 h 4999978"/>
              <a:gd name="connsiteX100" fmla="*/ 7686985 w 12192000"/>
              <a:gd name="connsiteY100" fmla="*/ 419805 h 4999978"/>
              <a:gd name="connsiteX101" fmla="*/ 7854068 w 12192000"/>
              <a:gd name="connsiteY101" fmla="*/ 409774 h 4999978"/>
              <a:gd name="connsiteX102" fmla="*/ 8034165 w 12192000"/>
              <a:gd name="connsiteY102" fmla="*/ 391699 h 4999978"/>
              <a:gd name="connsiteX103" fmla="*/ 8094381 w 12192000"/>
              <a:gd name="connsiteY103" fmla="*/ 395718 h 4999978"/>
              <a:gd name="connsiteX104" fmla="*/ 8146898 w 12192000"/>
              <a:gd name="connsiteY104" fmla="*/ 378558 h 4999978"/>
              <a:gd name="connsiteX105" fmla="*/ 8168993 w 12192000"/>
              <a:gd name="connsiteY105" fmla="*/ 384830 h 4999978"/>
              <a:gd name="connsiteX106" fmla="*/ 8172809 w 12192000"/>
              <a:gd name="connsiteY106" fmla="*/ 386137 h 4999978"/>
              <a:gd name="connsiteX107" fmla="*/ 8187962 w 12192000"/>
              <a:gd name="connsiteY107" fmla="*/ 386433 h 4999978"/>
              <a:gd name="connsiteX108" fmla="*/ 8192382 w 12192000"/>
              <a:gd name="connsiteY108" fmla="*/ 392692 h 4999978"/>
              <a:gd name="connsiteX109" fmla="*/ 8375192 w 12192000"/>
              <a:gd name="connsiteY109" fmla="*/ 383879 h 4999978"/>
              <a:gd name="connsiteX110" fmla="*/ 8454377 w 12192000"/>
              <a:gd name="connsiteY110" fmla="*/ 380331 h 4999978"/>
              <a:gd name="connsiteX111" fmla="*/ 8484740 w 12192000"/>
              <a:gd name="connsiteY111" fmla="*/ 385159 h 4999978"/>
              <a:gd name="connsiteX112" fmla="*/ 8601673 w 12192000"/>
              <a:gd name="connsiteY112" fmla="*/ 397101 h 4999978"/>
              <a:gd name="connsiteX113" fmla="*/ 8701676 w 12192000"/>
              <a:gd name="connsiteY113" fmla="*/ 401351 h 4999978"/>
              <a:gd name="connsiteX114" fmla="*/ 8773288 w 12192000"/>
              <a:gd name="connsiteY114" fmla="*/ 378077 h 4999978"/>
              <a:gd name="connsiteX115" fmla="*/ 8779909 w 12192000"/>
              <a:gd name="connsiteY115" fmla="*/ 382446 h 4999978"/>
              <a:gd name="connsiteX116" fmla="*/ 8829932 w 12192000"/>
              <a:gd name="connsiteY116" fmla="*/ 379243 h 4999978"/>
              <a:gd name="connsiteX117" fmla="*/ 9003386 w 12192000"/>
              <a:gd name="connsiteY117" fmla="*/ 336242 h 4999978"/>
              <a:gd name="connsiteX118" fmla="*/ 9101185 w 12192000"/>
              <a:gd name="connsiteY118" fmla="*/ 330862 h 4999978"/>
              <a:gd name="connsiteX119" fmla="*/ 9136185 w 12192000"/>
              <a:gd name="connsiteY119" fmla="*/ 334078 h 4999978"/>
              <a:gd name="connsiteX120" fmla="*/ 9194801 w 12192000"/>
              <a:gd name="connsiteY120" fmla="*/ 339149 h 4999978"/>
              <a:gd name="connsiteX121" fmla="*/ 9239316 w 12192000"/>
              <a:gd name="connsiteY121" fmla="*/ 355558 h 4999978"/>
              <a:gd name="connsiteX122" fmla="*/ 9288052 w 12192000"/>
              <a:gd name="connsiteY122" fmla="*/ 354796 h 4999978"/>
              <a:gd name="connsiteX123" fmla="*/ 9298465 w 12192000"/>
              <a:gd name="connsiteY123" fmla="*/ 338296 h 4999978"/>
              <a:gd name="connsiteX124" fmla="*/ 9350892 w 12192000"/>
              <a:gd name="connsiteY124" fmla="*/ 342778 h 4999978"/>
              <a:gd name="connsiteX125" fmla="*/ 9430522 w 12192000"/>
              <a:gd name="connsiteY125" fmla="*/ 351368 h 4999978"/>
              <a:gd name="connsiteX126" fmla="*/ 9476215 w 12192000"/>
              <a:gd name="connsiteY126" fmla="*/ 352107 h 4999978"/>
              <a:gd name="connsiteX127" fmla="*/ 9601276 w 12192000"/>
              <a:gd name="connsiteY127" fmla="*/ 358704 h 4999978"/>
              <a:gd name="connsiteX128" fmla="*/ 9726733 w 12192000"/>
              <a:gd name="connsiteY128" fmla="*/ 368801 h 4999978"/>
              <a:gd name="connsiteX129" fmla="*/ 9802144 w 12192000"/>
              <a:gd name="connsiteY129" fmla="*/ 394479 h 4999978"/>
              <a:gd name="connsiteX130" fmla="*/ 9905153 w 12192000"/>
              <a:gd name="connsiteY130" fmla="*/ 400650 h 4999978"/>
              <a:gd name="connsiteX131" fmla="*/ 9922553 w 12192000"/>
              <a:gd name="connsiteY131" fmla="*/ 404569 h 4999978"/>
              <a:gd name="connsiteX132" fmla="*/ 10044658 w 12192000"/>
              <a:gd name="connsiteY132" fmla="*/ 418077 h 4999978"/>
              <a:gd name="connsiteX133" fmla="*/ 10184585 w 12192000"/>
              <a:gd name="connsiteY133" fmla="*/ 407138 h 4999978"/>
              <a:gd name="connsiteX134" fmla="*/ 10366435 w 12192000"/>
              <a:gd name="connsiteY134" fmla="*/ 462428 h 4999978"/>
              <a:gd name="connsiteX135" fmla="*/ 10688220 w 12192000"/>
              <a:gd name="connsiteY135" fmla="*/ 542258 h 4999978"/>
              <a:gd name="connsiteX136" fmla="*/ 11026690 w 12192000"/>
              <a:gd name="connsiteY136" fmla="*/ 550681 h 4999978"/>
              <a:gd name="connsiteX137" fmla="*/ 11113779 w 12192000"/>
              <a:gd name="connsiteY137" fmla="*/ 533868 h 4999978"/>
              <a:gd name="connsiteX138" fmla="*/ 11369556 w 12192000"/>
              <a:gd name="connsiteY138" fmla="*/ 491719 h 4999978"/>
              <a:gd name="connsiteX139" fmla="*/ 11623342 w 12192000"/>
              <a:gd name="connsiteY139" fmla="*/ 388428 h 4999978"/>
              <a:gd name="connsiteX140" fmla="*/ 11786511 w 12192000"/>
              <a:gd name="connsiteY140" fmla="*/ 358390 h 4999978"/>
              <a:gd name="connsiteX141" fmla="*/ 11862577 w 12192000"/>
              <a:gd name="connsiteY141" fmla="*/ 330549 h 4999978"/>
              <a:gd name="connsiteX142" fmla="*/ 11916612 w 12192000"/>
              <a:gd name="connsiteY142" fmla="*/ 323810 h 4999978"/>
              <a:gd name="connsiteX143" fmla="*/ 11948830 w 12192000"/>
              <a:gd name="connsiteY143" fmla="*/ 318062 h 4999978"/>
              <a:gd name="connsiteX144" fmla="*/ 12001583 w 12192000"/>
              <a:gd name="connsiteY144" fmla="*/ 279643 h 4999978"/>
              <a:gd name="connsiteX145" fmla="*/ 12174977 w 12192000"/>
              <a:gd name="connsiteY145" fmla="*/ 264652 h 4999978"/>
              <a:gd name="connsiteX146" fmla="*/ 12192000 w 12192000"/>
              <a:gd name="connsiteY146" fmla="*/ 256549 h 4999978"/>
              <a:gd name="connsiteX147" fmla="*/ 12192000 w 12192000"/>
              <a:gd name="connsiteY147" fmla="*/ 4999978 h 4999978"/>
              <a:gd name="connsiteX148" fmla="*/ 0 w 12192000"/>
              <a:gd name="connsiteY148" fmla="*/ 4999978 h 4999978"/>
              <a:gd name="connsiteX149" fmla="*/ 0 w 12192000"/>
              <a:gd name="connsiteY149" fmla="*/ 617449 h 4999978"/>
              <a:gd name="connsiteX150" fmla="*/ 11075 w 12192000"/>
              <a:gd name="connsiteY150" fmla="*/ 615178 h 4999978"/>
              <a:gd name="connsiteX151" fmla="*/ 44061 w 12192000"/>
              <a:gd name="connsiteY151" fmla="*/ 608596 h 4999978"/>
              <a:gd name="connsiteX152" fmla="*/ 136694 w 12192000"/>
              <a:gd name="connsiteY152" fmla="*/ 556415 h 4999978"/>
              <a:gd name="connsiteX153" fmla="*/ 170342 w 12192000"/>
              <a:gd name="connsiteY153" fmla="*/ 551077 h 4999978"/>
              <a:gd name="connsiteX154" fmla="*/ 168955 w 12192000"/>
              <a:gd name="connsiteY154" fmla="*/ 542164 h 4999978"/>
              <a:gd name="connsiteX155" fmla="*/ 181474 w 12192000"/>
              <a:gd name="connsiteY155" fmla="*/ 541281 h 4999978"/>
              <a:gd name="connsiteX156" fmla="*/ 209440 w 12192000"/>
              <a:gd name="connsiteY156" fmla="*/ 540561 h 4999978"/>
              <a:gd name="connsiteX157" fmla="*/ 293152 w 12192000"/>
              <a:gd name="connsiteY157" fmla="*/ 536576 h 4999978"/>
              <a:gd name="connsiteX158" fmla="*/ 315693 w 12192000"/>
              <a:gd name="connsiteY158" fmla="*/ 519030 h 4999978"/>
              <a:gd name="connsiteX159" fmla="*/ 337305 w 12192000"/>
              <a:gd name="connsiteY159" fmla="*/ 518372 h 4999978"/>
              <a:gd name="connsiteX160" fmla="*/ 462252 w 12192000"/>
              <a:gd name="connsiteY160" fmla="*/ 493151 h 4999978"/>
              <a:gd name="connsiteX161" fmla="*/ 479457 w 12192000"/>
              <a:gd name="connsiteY161" fmla="*/ 491123 h 4999978"/>
              <a:gd name="connsiteX162" fmla="*/ 488653 w 12192000"/>
              <a:gd name="connsiteY162" fmla="*/ 483257 h 4999978"/>
              <a:gd name="connsiteX163" fmla="*/ 522053 w 12192000"/>
              <a:gd name="connsiteY163" fmla="*/ 481125 h 4999978"/>
              <a:gd name="connsiteX164" fmla="*/ 523520 w 12192000"/>
              <a:gd name="connsiteY164" fmla="*/ 476713 h 4999978"/>
              <a:gd name="connsiteX165" fmla="*/ 632714 w 12192000"/>
              <a:gd name="connsiteY165" fmla="*/ 437101 h 4999978"/>
              <a:gd name="connsiteX166" fmla="*/ 651426 w 12192000"/>
              <a:gd name="connsiteY166" fmla="*/ 430544 h 4999978"/>
              <a:gd name="connsiteX167" fmla="*/ 667724 w 12192000"/>
              <a:gd name="connsiteY167" fmla="*/ 432138 h 4999978"/>
              <a:gd name="connsiteX168" fmla="*/ 757679 w 12192000"/>
              <a:gd name="connsiteY168" fmla="*/ 425145 h 4999978"/>
              <a:gd name="connsiteX169" fmla="*/ 779159 w 12192000"/>
              <a:gd name="connsiteY169" fmla="*/ 428059 h 4999978"/>
              <a:gd name="connsiteX170" fmla="*/ 788293 w 12192000"/>
              <a:gd name="connsiteY170" fmla="*/ 434863 h 4999978"/>
              <a:gd name="connsiteX171" fmla="*/ 822923 w 12192000"/>
              <a:gd name="connsiteY171" fmla="*/ 421074 h 4999978"/>
              <a:gd name="connsiteX172" fmla="*/ 876559 w 12192000"/>
              <a:gd name="connsiteY172" fmla="*/ 411088 h 4999978"/>
              <a:gd name="connsiteX173" fmla="*/ 902011 w 12192000"/>
              <a:gd name="connsiteY173" fmla="*/ 404118 h 4999978"/>
              <a:gd name="connsiteX174" fmla="*/ 922715 w 12192000"/>
              <a:gd name="connsiteY174" fmla="*/ 407699 h 4999978"/>
              <a:gd name="connsiteX175" fmla="*/ 1040139 w 12192000"/>
              <a:gd name="connsiteY175" fmla="*/ 406590 h 4999978"/>
              <a:gd name="connsiteX176" fmla="*/ 1067251 w 12192000"/>
              <a:gd name="connsiteY176" fmla="*/ 412384 h 4999978"/>
              <a:gd name="connsiteX177" fmla="*/ 1080272 w 12192000"/>
              <a:gd name="connsiteY177" fmla="*/ 424669 h 4999978"/>
              <a:gd name="connsiteX178" fmla="*/ 1090219 w 12192000"/>
              <a:gd name="connsiteY178" fmla="*/ 420026 h 4999978"/>
              <a:gd name="connsiteX179" fmla="*/ 1161226 w 12192000"/>
              <a:gd name="connsiteY179" fmla="*/ 418304 h 4999978"/>
              <a:gd name="connsiteX180" fmla="*/ 1207525 w 12192000"/>
              <a:gd name="connsiteY180" fmla="*/ 416039 h 4999978"/>
              <a:gd name="connsiteX181" fmla="*/ 1295331 w 12192000"/>
              <a:gd name="connsiteY181" fmla="*/ 402182 h 4999978"/>
              <a:gd name="connsiteX182" fmla="*/ 1347118 w 12192000"/>
              <a:gd name="connsiteY182" fmla="*/ 399704 h 4999978"/>
              <a:gd name="connsiteX183" fmla="*/ 1378108 w 12192000"/>
              <a:gd name="connsiteY183" fmla="*/ 398410 h 4999978"/>
              <a:gd name="connsiteX184" fmla="*/ 1459192 w 12192000"/>
              <a:gd name="connsiteY184" fmla="*/ 380919 h 4999978"/>
              <a:gd name="connsiteX185" fmla="*/ 1590120 w 12192000"/>
              <a:gd name="connsiteY185" fmla="*/ 317608 h 4999978"/>
              <a:gd name="connsiteX186" fmla="*/ 1631417 w 12192000"/>
              <a:gd name="connsiteY186" fmla="*/ 308227 h 4999978"/>
              <a:gd name="connsiteX187" fmla="*/ 1638727 w 12192000"/>
              <a:gd name="connsiteY187" fmla="*/ 311610 h 4999978"/>
              <a:gd name="connsiteX188" fmla="*/ 1844438 w 12192000"/>
              <a:gd name="connsiteY188" fmla="*/ 271304 h 4999978"/>
              <a:gd name="connsiteX189" fmla="*/ 1881324 w 12192000"/>
              <a:gd name="connsiteY189" fmla="*/ 268497 h 4999978"/>
              <a:gd name="connsiteX190" fmla="*/ 1908999 w 12192000"/>
              <a:gd name="connsiteY190" fmla="*/ 269338 h 4999978"/>
              <a:gd name="connsiteX191" fmla="*/ 1974956 w 12192000"/>
              <a:gd name="connsiteY191" fmla="*/ 255958 h 4999978"/>
              <a:gd name="connsiteX192" fmla="*/ 2082409 w 12192000"/>
              <a:gd name="connsiteY192" fmla="*/ 227290 h 4999978"/>
              <a:gd name="connsiteX193" fmla="*/ 2105639 w 12192000"/>
              <a:gd name="connsiteY193" fmla="*/ 222648 h 4999978"/>
              <a:gd name="connsiteX194" fmla="*/ 2126992 w 12192000"/>
              <a:gd name="connsiteY194" fmla="*/ 224468 h 4999978"/>
              <a:gd name="connsiteX195" fmla="*/ 2133154 w 12192000"/>
              <a:gd name="connsiteY195" fmla="*/ 229952 h 4999978"/>
              <a:gd name="connsiteX196" fmla="*/ 2146154 w 12192000"/>
              <a:gd name="connsiteY196" fmla="*/ 228332 h 4999978"/>
              <a:gd name="connsiteX197" fmla="*/ 2149901 w 12192000"/>
              <a:gd name="connsiteY197" fmla="*/ 229116 h 4999978"/>
              <a:gd name="connsiteX198" fmla="*/ 2171100 w 12192000"/>
              <a:gd name="connsiteY198" fmla="*/ 232389 h 4999978"/>
              <a:gd name="connsiteX199" fmla="*/ 2209148 w 12192000"/>
              <a:gd name="connsiteY199" fmla="*/ 209225 h 4999978"/>
              <a:gd name="connsiteX200" fmla="*/ 2261889 w 12192000"/>
              <a:gd name="connsiteY200" fmla="*/ 205532 h 4999978"/>
              <a:gd name="connsiteX201" fmla="*/ 2452315 w 12192000"/>
              <a:gd name="connsiteY201" fmla="*/ 152899 h 4999978"/>
              <a:gd name="connsiteX202" fmla="*/ 2495330 w 12192000"/>
              <a:gd name="connsiteY202" fmla="*/ 142101 h 4999978"/>
              <a:gd name="connsiteX203" fmla="*/ 2665623 w 12192000"/>
              <a:gd name="connsiteY203" fmla="*/ 96394 h 4999978"/>
              <a:gd name="connsiteX204" fmla="*/ 2763332 w 12192000"/>
              <a:gd name="connsiteY204" fmla="*/ 74831 h 4999978"/>
              <a:gd name="connsiteX205" fmla="*/ 2843870 w 12192000"/>
              <a:gd name="connsiteY205" fmla="*/ 47507 h 4999978"/>
              <a:gd name="connsiteX206" fmla="*/ 2862745 w 12192000"/>
              <a:gd name="connsiteY206" fmla="*/ 43242 h 4999978"/>
              <a:gd name="connsiteX207" fmla="*/ 2864596 w 12192000"/>
              <a:gd name="connsiteY207" fmla="*/ 39218 h 4999978"/>
              <a:gd name="connsiteX208" fmla="*/ 2875381 w 12192000"/>
              <a:gd name="connsiteY208" fmla="*/ 35003 h 4999978"/>
              <a:gd name="connsiteX209" fmla="*/ 2895139 w 12192000"/>
              <a:gd name="connsiteY209" fmla="*/ 24186 h 4999978"/>
              <a:gd name="connsiteX210" fmla="*/ 2932205 w 12192000"/>
              <a:gd name="connsiteY210" fmla="*/ 11873 h 4999978"/>
              <a:gd name="connsiteX211" fmla="*/ 2933310 w 12192000"/>
              <a:gd name="connsiteY211" fmla="*/ 12816 h 4999978"/>
              <a:gd name="connsiteX212" fmla="*/ 2945218 w 12192000"/>
              <a:gd name="connsiteY212" fmla="*/ 14141 h 4999978"/>
              <a:gd name="connsiteX213" fmla="*/ 2966465 w 12192000"/>
              <a:gd name="connsiteY213" fmla="*/ 14117 h 4999978"/>
              <a:gd name="connsiteX214" fmla="*/ 3016048 w 12192000"/>
              <a:gd name="connsiteY214" fmla="*/ 12381 h 4999978"/>
              <a:gd name="connsiteX215" fmla="*/ 3057077 w 12192000"/>
              <a:gd name="connsiteY215" fmla="*/ 14845 h 4999978"/>
              <a:gd name="connsiteX216" fmla="*/ 3148105 w 12192000"/>
              <a:gd name="connsiteY216" fmla="*/ 30648 h 4999978"/>
              <a:gd name="connsiteX217" fmla="*/ 3251671 w 12192000"/>
              <a:gd name="connsiteY217" fmla="*/ 31575 h 4999978"/>
              <a:gd name="connsiteX218" fmla="*/ 3351400 w 12192000"/>
              <a:gd name="connsiteY218" fmla="*/ 32687 h 4999978"/>
              <a:gd name="connsiteX219" fmla="*/ 3387481 w 12192000"/>
              <a:gd name="connsiteY219" fmla="*/ 31443 h 4999978"/>
              <a:gd name="connsiteX220" fmla="*/ 3451923 w 12192000"/>
              <a:gd name="connsiteY220" fmla="*/ 36482 h 4999978"/>
              <a:gd name="connsiteX221" fmla="*/ 3481520 w 12192000"/>
              <a:gd name="connsiteY221" fmla="*/ 43287 h 4999978"/>
              <a:gd name="connsiteX222" fmla="*/ 3482804 w 12192000"/>
              <a:gd name="connsiteY222" fmla="*/ 42812 h 4999978"/>
              <a:gd name="connsiteX223" fmla="*/ 3485495 w 12192000"/>
              <a:gd name="connsiteY223" fmla="*/ 45921 h 4999978"/>
              <a:gd name="connsiteX224" fmla="*/ 3490972 w 12192000"/>
              <a:gd name="connsiteY224" fmla="*/ 47286 h 4999978"/>
              <a:gd name="connsiteX225" fmla="*/ 3505835 w 12192000"/>
              <a:gd name="connsiteY225" fmla="*/ 46077 h 4999978"/>
              <a:gd name="connsiteX226" fmla="*/ 3511410 w 12192000"/>
              <a:gd name="connsiteY226" fmla="*/ 44808 h 4999978"/>
              <a:gd name="connsiteX227" fmla="*/ 3519598 w 12192000"/>
              <a:gd name="connsiteY227" fmla="*/ 44683 h 4999978"/>
              <a:gd name="connsiteX228" fmla="*/ 3519807 w 12192000"/>
              <a:gd name="connsiteY228" fmla="*/ 44938 h 4999978"/>
              <a:gd name="connsiteX229" fmla="*/ 3527466 w 12192000"/>
              <a:gd name="connsiteY229" fmla="*/ 44316 h 4999978"/>
              <a:gd name="connsiteX230" fmla="*/ 3564889 w 12192000"/>
              <a:gd name="connsiteY230" fmla="*/ 57394 h 4999978"/>
              <a:gd name="connsiteX231" fmla="*/ 3614922 w 12192000"/>
              <a:gd name="connsiteY231" fmla="*/ 61804 h 4999978"/>
              <a:gd name="connsiteX232" fmla="*/ 3635506 w 12192000"/>
              <a:gd name="connsiteY232" fmla="*/ 65718 h 4999978"/>
              <a:gd name="connsiteX233" fmla="*/ 3646525 w 12192000"/>
              <a:gd name="connsiteY233" fmla="*/ 69193 h 4999978"/>
              <a:gd name="connsiteX234" fmla="*/ 3647224 w 12192000"/>
              <a:gd name="connsiteY234" fmla="*/ 70303 h 4999978"/>
              <a:gd name="connsiteX235" fmla="*/ 3683100 w 12192000"/>
              <a:gd name="connsiteY235" fmla="*/ 64109 h 4999978"/>
              <a:gd name="connsiteX236" fmla="*/ 3687901 w 12192000"/>
              <a:gd name="connsiteY236" fmla="*/ 65372 h 4999978"/>
              <a:gd name="connsiteX237" fmla="*/ 3711234 w 12192000"/>
              <a:gd name="connsiteY237" fmla="*/ 58665 h 4999978"/>
              <a:gd name="connsiteX238" fmla="*/ 3723318 w 12192000"/>
              <a:gd name="connsiteY238" fmla="*/ 56625 h 4999978"/>
              <a:gd name="connsiteX239" fmla="*/ 3726677 w 12192000"/>
              <a:gd name="connsiteY239" fmla="*/ 53112 h 4999978"/>
              <a:gd name="connsiteX240" fmla="*/ 3744535 w 12192000"/>
              <a:gd name="connsiteY240" fmla="*/ 51590 h 4999978"/>
              <a:gd name="connsiteX241" fmla="*/ 3746608 w 12192000"/>
              <a:gd name="connsiteY241" fmla="*/ 52522 h 4999978"/>
              <a:gd name="connsiteX242" fmla="*/ 3761262 w 12192000"/>
              <a:gd name="connsiteY242" fmla="*/ 47147 h 4999978"/>
              <a:gd name="connsiteX243" fmla="*/ 3803931 w 12192000"/>
              <a:gd name="connsiteY243" fmla="*/ 49309 h 4999978"/>
              <a:gd name="connsiteX244" fmla="*/ 3925626 w 12192000"/>
              <a:gd name="connsiteY244" fmla="*/ 40301 h 4999978"/>
              <a:gd name="connsiteX245" fmla="*/ 4033324 w 12192000"/>
              <a:gd name="connsiteY245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41357 w 12192000"/>
              <a:gd name="connsiteY41" fmla="*/ 187975 h 4999978"/>
              <a:gd name="connsiteX42" fmla="*/ 5492371 w 12192000"/>
              <a:gd name="connsiteY42" fmla="*/ 230923 h 4999978"/>
              <a:gd name="connsiteX43" fmla="*/ 5640913 w 12192000"/>
              <a:gd name="connsiteY43" fmla="*/ 239810 h 4999978"/>
              <a:gd name="connsiteX44" fmla="*/ 5877770 w 12192000"/>
              <a:gd name="connsiteY44" fmla="*/ 283747 h 4999978"/>
              <a:gd name="connsiteX45" fmla="*/ 5989615 w 12192000"/>
              <a:gd name="connsiteY45" fmla="*/ 306445 h 4999978"/>
              <a:gd name="connsiteX46" fmla="*/ 5996857 w 12192000"/>
              <a:gd name="connsiteY46" fmla="*/ 310331 h 4999978"/>
              <a:gd name="connsiteX47" fmla="*/ 6037387 w 12192000"/>
              <a:gd name="connsiteY47" fmla="*/ 299308 h 4999978"/>
              <a:gd name="connsiteX48" fmla="*/ 6113074 w 12192000"/>
              <a:gd name="connsiteY48" fmla="*/ 312627 h 4999978"/>
              <a:gd name="connsiteX49" fmla="*/ 6280929 w 12192000"/>
              <a:gd name="connsiteY49" fmla="*/ 337226 h 4999978"/>
              <a:gd name="connsiteX50" fmla="*/ 6298665 w 12192000"/>
              <a:gd name="connsiteY50" fmla="*/ 329713 h 4999978"/>
              <a:gd name="connsiteX51" fmla="*/ 6317326 w 12192000"/>
              <a:gd name="connsiteY51" fmla="*/ 326576 h 4999978"/>
              <a:gd name="connsiteX52" fmla="*/ 6319212 w 12192000"/>
              <a:gd name="connsiteY52" fmla="*/ 327786 h 4999978"/>
              <a:gd name="connsiteX53" fmla="*/ 6339724 w 12192000"/>
              <a:gd name="connsiteY53" fmla="*/ 328880 h 4999978"/>
              <a:gd name="connsiteX54" fmla="*/ 6345010 w 12192000"/>
              <a:gd name="connsiteY54" fmla="*/ 325930 h 4999978"/>
              <a:gd name="connsiteX55" fmla="*/ 6359332 w 12192000"/>
              <a:gd name="connsiteY55" fmla="*/ 325681 h 4999978"/>
              <a:gd name="connsiteX56" fmla="*/ 6388220 w 12192000"/>
              <a:gd name="connsiteY56" fmla="*/ 322496 h 4999978"/>
              <a:gd name="connsiteX57" fmla="*/ 6392994 w 12192000"/>
              <a:gd name="connsiteY57" fmla="*/ 324426 h 4999978"/>
              <a:gd name="connsiteX58" fmla="*/ 6435581 w 12192000"/>
              <a:gd name="connsiteY58" fmla="*/ 323557 h 4999978"/>
              <a:gd name="connsiteX59" fmla="*/ 6435870 w 12192000"/>
              <a:gd name="connsiteY59" fmla="*/ 324745 h 4999978"/>
              <a:gd name="connsiteX60" fmla="*/ 6446571 w 12192000"/>
              <a:gd name="connsiteY60" fmla="*/ 329739 h 4999978"/>
              <a:gd name="connsiteX61" fmla="*/ 6467701 w 12192000"/>
              <a:gd name="connsiteY61" fmla="*/ 336547 h 4999978"/>
              <a:gd name="connsiteX62" fmla="*/ 6512727 w 12192000"/>
              <a:gd name="connsiteY62" fmla="*/ 367087 h 4999978"/>
              <a:gd name="connsiteX63" fmla="*/ 6557094 w 12192000"/>
              <a:gd name="connsiteY63" fmla="*/ 366314 h 4999978"/>
              <a:gd name="connsiteX64" fmla="*/ 6565879 w 12192000"/>
              <a:gd name="connsiteY64" fmla="*/ 366812 h 4999978"/>
              <a:gd name="connsiteX65" fmla="*/ 6565997 w 12192000"/>
              <a:gd name="connsiteY65" fmla="*/ 367092 h 4999978"/>
              <a:gd name="connsiteX66" fmla="*/ 6575147 w 12192000"/>
              <a:gd name="connsiteY66" fmla="*/ 368156 h 4999978"/>
              <a:gd name="connsiteX67" fmla="*/ 6581899 w 12192000"/>
              <a:gd name="connsiteY67" fmla="*/ 367720 h 4999978"/>
              <a:gd name="connsiteX68" fmla="*/ 6598943 w 12192000"/>
              <a:gd name="connsiteY68" fmla="*/ 368688 h 4999978"/>
              <a:gd name="connsiteX69" fmla="*/ 6604421 w 12192000"/>
              <a:gd name="connsiteY69" fmla="*/ 370815 h 4999978"/>
              <a:gd name="connsiteX70" fmla="*/ 6606035 w 12192000"/>
              <a:gd name="connsiteY70" fmla="*/ 374247 h 4999978"/>
              <a:gd name="connsiteX71" fmla="*/ 6607669 w 12192000"/>
              <a:gd name="connsiteY71" fmla="*/ 373968 h 4999978"/>
              <a:gd name="connsiteX72" fmla="*/ 6637532 w 12192000"/>
              <a:gd name="connsiteY72" fmla="*/ 384907 h 4999978"/>
              <a:gd name="connsiteX73" fmla="*/ 6706880 w 12192000"/>
              <a:gd name="connsiteY73" fmla="*/ 399163 h 4999978"/>
              <a:gd name="connsiteX74" fmla="*/ 6747500 w 12192000"/>
              <a:gd name="connsiteY74" fmla="*/ 403168 h 4999978"/>
              <a:gd name="connsiteX75" fmla="*/ 6857783 w 12192000"/>
              <a:gd name="connsiteY75" fmla="*/ 418687 h 4999978"/>
              <a:gd name="connsiteX76" fmla="*/ 6967720 w 12192000"/>
              <a:gd name="connsiteY76" fmla="*/ 437721 h 4999978"/>
              <a:gd name="connsiteX77" fmla="*/ 7018394 w 12192000"/>
              <a:gd name="connsiteY77" fmla="*/ 466613 h 4999978"/>
              <a:gd name="connsiteX78" fmla="*/ 7024679 w 12192000"/>
              <a:gd name="connsiteY78" fmla="*/ 467750 h 4999978"/>
              <a:gd name="connsiteX79" fmla="*/ 7041715 w 12192000"/>
              <a:gd name="connsiteY79" fmla="*/ 465902 h 4999978"/>
              <a:gd name="connsiteX80" fmla="*/ 7048103 w 12192000"/>
              <a:gd name="connsiteY80" fmla="*/ 464392 h 4999978"/>
              <a:gd name="connsiteX81" fmla="*/ 7057490 w 12192000"/>
              <a:gd name="connsiteY81" fmla="*/ 463917 h 4999978"/>
              <a:gd name="connsiteX82" fmla="*/ 7057730 w 12192000"/>
              <a:gd name="connsiteY82" fmla="*/ 464165 h 4999978"/>
              <a:gd name="connsiteX83" fmla="*/ 7066511 w 12192000"/>
              <a:gd name="connsiteY83" fmla="*/ 463214 h 4999978"/>
              <a:gd name="connsiteX84" fmla="*/ 7109401 w 12192000"/>
              <a:gd name="connsiteY84" fmla="*/ 455268 h 4999978"/>
              <a:gd name="connsiteX85" fmla="*/ 7166830 w 12192000"/>
              <a:gd name="connsiteY85" fmla="*/ 477037 h 4999978"/>
              <a:gd name="connsiteX86" fmla="*/ 7190442 w 12192000"/>
              <a:gd name="connsiteY86" fmla="*/ 480090 h 4999978"/>
              <a:gd name="connsiteX87" fmla="*/ 7203083 w 12192000"/>
              <a:gd name="connsiteY87" fmla="*/ 483106 h 4999978"/>
              <a:gd name="connsiteX88" fmla="*/ 7203894 w 12192000"/>
              <a:gd name="connsiteY88" fmla="*/ 484190 h 4999978"/>
              <a:gd name="connsiteX89" fmla="*/ 7245004 w 12192000"/>
              <a:gd name="connsiteY89" fmla="*/ 476444 h 4999978"/>
              <a:gd name="connsiteX90" fmla="*/ 7250514 w 12192000"/>
              <a:gd name="connsiteY90" fmla="*/ 477506 h 4999978"/>
              <a:gd name="connsiteX91" fmla="*/ 7277246 w 12192000"/>
              <a:gd name="connsiteY91" fmla="*/ 469782 h 4999978"/>
              <a:gd name="connsiteX92" fmla="*/ 7291092 w 12192000"/>
              <a:gd name="connsiteY92" fmla="*/ 467217 h 4999978"/>
              <a:gd name="connsiteX93" fmla="*/ 7294933 w 12192000"/>
              <a:gd name="connsiteY93" fmla="*/ 463549 h 4999978"/>
              <a:gd name="connsiteX94" fmla="*/ 7315408 w 12192000"/>
              <a:gd name="connsiteY94" fmla="*/ 461260 h 4999978"/>
              <a:gd name="connsiteX95" fmla="*/ 7317786 w 12192000"/>
              <a:gd name="connsiteY95" fmla="*/ 462106 h 4999978"/>
              <a:gd name="connsiteX96" fmla="*/ 7334572 w 12192000"/>
              <a:gd name="connsiteY96" fmla="*/ 456088 h 4999978"/>
              <a:gd name="connsiteX97" fmla="*/ 7348520 w 12192000"/>
              <a:gd name="connsiteY97" fmla="*/ 446050 h 4999978"/>
              <a:gd name="connsiteX98" fmla="*/ 7522997 w 12192000"/>
              <a:gd name="connsiteY98" fmla="*/ 442209 h 4999978"/>
              <a:gd name="connsiteX99" fmla="*/ 7686985 w 12192000"/>
              <a:gd name="connsiteY99" fmla="*/ 419805 h 4999978"/>
              <a:gd name="connsiteX100" fmla="*/ 7854068 w 12192000"/>
              <a:gd name="connsiteY100" fmla="*/ 409774 h 4999978"/>
              <a:gd name="connsiteX101" fmla="*/ 8034165 w 12192000"/>
              <a:gd name="connsiteY101" fmla="*/ 391699 h 4999978"/>
              <a:gd name="connsiteX102" fmla="*/ 8094381 w 12192000"/>
              <a:gd name="connsiteY102" fmla="*/ 395718 h 4999978"/>
              <a:gd name="connsiteX103" fmla="*/ 8146898 w 12192000"/>
              <a:gd name="connsiteY103" fmla="*/ 378558 h 4999978"/>
              <a:gd name="connsiteX104" fmla="*/ 8168993 w 12192000"/>
              <a:gd name="connsiteY104" fmla="*/ 384830 h 4999978"/>
              <a:gd name="connsiteX105" fmla="*/ 8172809 w 12192000"/>
              <a:gd name="connsiteY105" fmla="*/ 386137 h 4999978"/>
              <a:gd name="connsiteX106" fmla="*/ 8187962 w 12192000"/>
              <a:gd name="connsiteY106" fmla="*/ 386433 h 4999978"/>
              <a:gd name="connsiteX107" fmla="*/ 8192382 w 12192000"/>
              <a:gd name="connsiteY107" fmla="*/ 392692 h 4999978"/>
              <a:gd name="connsiteX108" fmla="*/ 8375192 w 12192000"/>
              <a:gd name="connsiteY108" fmla="*/ 383879 h 4999978"/>
              <a:gd name="connsiteX109" fmla="*/ 8454377 w 12192000"/>
              <a:gd name="connsiteY109" fmla="*/ 380331 h 4999978"/>
              <a:gd name="connsiteX110" fmla="*/ 8484740 w 12192000"/>
              <a:gd name="connsiteY110" fmla="*/ 385159 h 4999978"/>
              <a:gd name="connsiteX111" fmla="*/ 8601673 w 12192000"/>
              <a:gd name="connsiteY111" fmla="*/ 397101 h 4999978"/>
              <a:gd name="connsiteX112" fmla="*/ 8701676 w 12192000"/>
              <a:gd name="connsiteY112" fmla="*/ 401351 h 4999978"/>
              <a:gd name="connsiteX113" fmla="*/ 8773288 w 12192000"/>
              <a:gd name="connsiteY113" fmla="*/ 378077 h 4999978"/>
              <a:gd name="connsiteX114" fmla="*/ 8779909 w 12192000"/>
              <a:gd name="connsiteY114" fmla="*/ 382446 h 4999978"/>
              <a:gd name="connsiteX115" fmla="*/ 8829932 w 12192000"/>
              <a:gd name="connsiteY115" fmla="*/ 379243 h 4999978"/>
              <a:gd name="connsiteX116" fmla="*/ 9003386 w 12192000"/>
              <a:gd name="connsiteY116" fmla="*/ 336242 h 4999978"/>
              <a:gd name="connsiteX117" fmla="*/ 9101185 w 12192000"/>
              <a:gd name="connsiteY117" fmla="*/ 330862 h 4999978"/>
              <a:gd name="connsiteX118" fmla="*/ 9136185 w 12192000"/>
              <a:gd name="connsiteY118" fmla="*/ 334078 h 4999978"/>
              <a:gd name="connsiteX119" fmla="*/ 9194801 w 12192000"/>
              <a:gd name="connsiteY119" fmla="*/ 339149 h 4999978"/>
              <a:gd name="connsiteX120" fmla="*/ 9239316 w 12192000"/>
              <a:gd name="connsiteY120" fmla="*/ 355558 h 4999978"/>
              <a:gd name="connsiteX121" fmla="*/ 9288052 w 12192000"/>
              <a:gd name="connsiteY121" fmla="*/ 354796 h 4999978"/>
              <a:gd name="connsiteX122" fmla="*/ 9298465 w 12192000"/>
              <a:gd name="connsiteY122" fmla="*/ 338296 h 4999978"/>
              <a:gd name="connsiteX123" fmla="*/ 9350892 w 12192000"/>
              <a:gd name="connsiteY123" fmla="*/ 342778 h 4999978"/>
              <a:gd name="connsiteX124" fmla="*/ 9430522 w 12192000"/>
              <a:gd name="connsiteY124" fmla="*/ 351368 h 4999978"/>
              <a:gd name="connsiteX125" fmla="*/ 9476215 w 12192000"/>
              <a:gd name="connsiteY125" fmla="*/ 352107 h 4999978"/>
              <a:gd name="connsiteX126" fmla="*/ 9601276 w 12192000"/>
              <a:gd name="connsiteY126" fmla="*/ 358704 h 4999978"/>
              <a:gd name="connsiteX127" fmla="*/ 9726733 w 12192000"/>
              <a:gd name="connsiteY127" fmla="*/ 368801 h 4999978"/>
              <a:gd name="connsiteX128" fmla="*/ 9802144 w 12192000"/>
              <a:gd name="connsiteY128" fmla="*/ 394479 h 4999978"/>
              <a:gd name="connsiteX129" fmla="*/ 9905153 w 12192000"/>
              <a:gd name="connsiteY129" fmla="*/ 400650 h 4999978"/>
              <a:gd name="connsiteX130" fmla="*/ 9922553 w 12192000"/>
              <a:gd name="connsiteY130" fmla="*/ 404569 h 4999978"/>
              <a:gd name="connsiteX131" fmla="*/ 10044658 w 12192000"/>
              <a:gd name="connsiteY131" fmla="*/ 418077 h 4999978"/>
              <a:gd name="connsiteX132" fmla="*/ 10184585 w 12192000"/>
              <a:gd name="connsiteY132" fmla="*/ 407138 h 4999978"/>
              <a:gd name="connsiteX133" fmla="*/ 10366435 w 12192000"/>
              <a:gd name="connsiteY133" fmla="*/ 462428 h 4999978"/>
              <a:gd name="connsiteX134" fmla="*/ 10688220 w 12192000"/>
              <a:gd name="connsiteY134" fmla="*/ 542258 h 4999978"/>
              <a:gd name="connsiteX135" fmla="*/ 11026690 w 12192000"/>
              <a:gd name="connsiteY135" fmla="*/ 550681 h 4999978"/>
              <a:gd name="connsiteX136" fmla="*/ 11113779 w 12192000"/>
              <a:gd name="connsiteY136" fmla="*/ 533868 h 4999978"/>
              <a:gd name="connsiteX137" fmla="*/ 11369556 w 12192000"/>
              <a:gd name="connsiteY137" fmla="*/ 491719 h 4999978"/>
              <a:gd name="connsiteX138" fmla="*/ 11623342 w 12192000"/>
              <a:gd name="connsiteY138" fmla="*/ 388428 h 4999978"/>
              <a:gd name="connsiteX139" fmla="*/ 11786511 w 12192000"/>
              <a:gd name="connsiteY139" fmla="*/ 358390 h 4999978"/>
              <a:gd name="connsiteX140" fmla="*/ 11862577 w 12192000"/>
              <a:gd name="connsiteY140" fmla="*/ 330549 h 4999978"/>
              <a:gd name="connsiteX141" fmla="*/ 11916612 w 12192000"/>
              <a:gd name="connsiteY141" fmla="*/ 323810 h 4999978"/>
              <a:gd name="connsiteX142" fmla="*/ 11948830 w 12192000"/>
              <a:gd name="connsiteY142" fmla="*/ 318062 h 4999978"/>
              <a:gd name="connsiteX143" fmla="*/ 12001583 w 12192000"/>
              <a:gd name="connsiteY143" fmla="*/ 279643 h 4999978"/>
              <a:gd name="connsiteX144" fmla="*/ 12174977 w 12192000"/>
              <a:gd name="connsiteY144" fmla="*/ 264652 h 4999978"/>
              <a:gd name="connsiteX145" fmla="*/ 12192000 w 12192000"/>
              <a:gd name="connsiteY145" fmla="*/ 256549 h 4999978"/>
              <a:gd name="connsiteX146" fmla="*/ 12192000 w 12192000"/>
              <a:gd name="connsiteY146" fmla="*/ 4999978 h 4999978"/>
              <a:gd name="connsiteX147" fmla="*/ 0 w 12192000"/>
              <a:gd name="connsiteY147" fmla="*/ 4999978 h 4999978"/>
              <a:gd name="connsiteX148" fmla="*/ 0 w 12192000"/>
              <a:gd name="connsiteY148" fmla="*/ 617449 h 4999978"/>
              <a:gd name="connsiteX149" fmla="*/ 11075 w 12192000"/>
              <a:gd name="connsiteY149" fmla="*/ 615178 h 4999978"/>
              <a:gd name="connsiteX150" fmla="*/ 44061 w 12192000"/>
              <a:gd name="connsiteY150" fmla="*/ 608596 h 4999978"/>
              <a:gd name="connsiteX151" fmla="*/ 136694 w 12192000"/>
              <a:gd name="connsiteY151" fmla="*/ 556415 h 4999978"/>
              <a:gd name="connsiteX152" fmla="*/ 170342 w 12192000"/>
              <a:gd name="connsiteY152" fmla="*/ 551077 h 4999978"/>
              <a:gd name="connsiteX153" fmla="*/ 168955 w 12192000"/>
              <a:gd name="connsiteY153" fmla="*/ 542164 h 4999978"/>
              <a:gd name="connsiteX154" fmla="*/ 181474 w 12192000"/>
              <a:gd name="connsiteY154" fmla="*/ 541281 h 4999978"/>
              <a:gd name="connsiteX155" fmla="*/ 209440 w 12192000"/>
              <a:gd name="connsiteY155" fmla="*/ 540561 h 4999978"/>
              <a:gd name="connsiteX156" fmla="*/ 293152 w 12192000"/>
              <a:gd name="connsiteY156" fmla="*/ 536576 h 4999978"/>
              <a:gd name="connsiteX157" fmla="*/ 315693 w 12192000"/>
              <a:gd name="connsiteY157" fmla="*/ 519030 h 4999978"/>
              <a:gd name="connsiteX158" fmla="*/ 337305 w 12192000"/>
              <a:gd name="connsiteY158" fmla="*/ 518372 h 4999978"/>
              <a:gd name="connsiteX159" fmla="*/ 462252 w 12192000"/>
              <a:gd name="connsiteY159" fmla="*/ 493151 h 4999978"/>
              <a:gd name="connsiteX160" fmla="*/ 479457 w 12192000"/>
              <a:gd name="connsiteY160" fmla="*/ 491123 h 4999978"/>
              <a:gd name="connsiteX161" fmla="*/ 488653 w 12192000"/>
              <a:gd name="connsiteY161" fmla="*/ 483257 h 4999978"/>
              <a:gd name="connsiteX162" fmla="*/ 522053 w 12192000"/>
              <a:gd name="connsiteY162" fmla="*/ 481125 h 4999978"/>
              <a:gd name="connsiteX163" fmla="*/ 523520 w 12192000"/>
              <a:gd name="connsiteY163" fmla="*/ 476713 h 4999978"/>
              <a:gd name="connsiteX164" fmla="*/ 632714 w 12192000"/>
              <a:gd name="connsiteY164" fmla="*/ 437101 h 4999978"/>
              <a:gd name="connsiteX165" fmla="*/ 651426 w 12192000"/>
              <a:gd name="connsiteY165" fmla="*/ 430544 h 4999978"/>
              <a:gd name="connsiteX166" fmla="*/ 667724 w 12192000"/>
              <a:gd name="connsiteY166" fmla="*/ 432138 h 4999978"/>
              <a:gd name="connsiteX167" fmla="*/ 757679 w 12192000"/>
              <a:gd name="connsiteY167" fmla="*/ 425145 h 4999978"/>
              <a:gd name="connsiteX168" fmla="*/ 779159 w 12192000"/>
              <a:gd name="connsiteY168" fmla="*/ 428059 h 4999978"/>
              <a:gd name="connsiteX169" fmla="*/ 788293 w 12192000"/>
              <a:gd name="connsiteY169" fmla="*/ 434863 h 4999978"/>
              <a:gd name="connsiteX170" fmla="*/ 822923 w 12192000"/>
              <a:gd name="connsiteY170" fmla="*/ 421074 h 4999978"/>
              <a:gd name="connsiteX171" fmla="*/ 876559 w 12192000"/>
              <a:gd name="connsiteY171" fmla="*/ 411088 h 4999978"/>
              <a:gd name="connsiteX172" fmla="*/ 902011 w 12192000"/>
              <a:gd name="connsiteY172" fmla="*/ 404118 h 4999978"/>
              <a:gd name="connsiteX173" fmla="*/ 922715 w 12192000"/>
              <a:gd name="connsiteY173" fmla="*/ 407699 h 4999978"/>
              <a:gd name="connsiteX174" fmla="*/ 1040139 w 12192000"/>
              <a:gd name="connsiteY174" fmla="*/ 406590 h 4999978"/>
              <a:gd name="connsiteX175" fmla="*/ 1067251 w 12192000"/>
              <a:gd name="connsiteY175" fmla="*/ 412384 h 4999978"/>
              <a:gd name="connsiteX176" fmla="*/ 1080272 w 12192000"/>
              <a:gd name="connsiteY176" fmla="*/ 424669 h 4999978"/>
              <a:gd name="connsiteX177" fmla="*/ 1090219 w 12192000"/>
              <a:gd name="connsiteY177" fmla="*/ 420026 h 4999978"/>
              <a:gd name="connsiteX178" fmla="*/ 1161226 w 12192000"/>
              <a:gd name="connsiteY178" fmla="*/ 418304 h 4999978"/>
              <a:gd name="connsiteX179" fmla="*/ 1207525 w 12192000"/>
              <a:gd name="connsiteY179" fmla="*/ 416039 h 4999978"/>
              <a:gd name="connsiteX180" fmla="*/ 1295331 w 12192000"/>
              <a:gd name="connsiteY180" fmla="*/ 402182 h 4999978"/>
              <a:gd name="connsiteX181" fmla="*/ 1347118 w 12192000"/>
              <a:gd name="connsiteY181" fmla="*/ 399704 h 4999978"/>
              <a:gd name="connsiteX182" fmla="*/ 1378108 w 12192000"/>
              <a:gd name="connsiteY182" fmla="*/ 398410 h 4999978"/>
              <a:gd name="connsiteX183" fmla="*/ 1459192 w 12192000"/>
              <a:gd name="connsiteY183" fmla="*/ 380919 h 4999978"/>
              <a:gd name="connsiteX184" fmla="*/ 1590120 w 12192000"/>
              <a:gd name="connsiteY184" fmla="*/ 317608 h 4999978"/>
              <a:gd name="connsiteX185" fmla="*/ 1631417 w 12192000"/>
              <a:gd name="connsiteY185" fmla="*/ 308227 h 4999978"/>
              <a:gd name="connsiteX186" fmla="*/ 1638727 w 12192000"/>
              <a:gd name="connsiteY186" fmla="*/ 311610 h 4999978"/>
              <a:gd name="connsiteX187" fmla="*/ 1844438 w 12192000"/>
              <a:gd name="connsiteY187" fmla="*/ 271304 h 4999978"/>
              <a:gd name="connsiteX188" fmla="*/ 1881324 w 12192000"/>
              <a:gd name="connsiteY188" fmla="*/ 268497 h 4999978"/>
              <a:gd name="connsiteX189" fmla="*/ 1908999 w 12192000"/>
              <a:gd name="connsiteY189" fmla="*/ 269338 h 4999978"/>
              <a:gd name="connsiteX190" fmla="*/ 1974956 w 12192000"/>
              <a:gd name="connsiteY190" fmla="*/ 255958 h 4999978"/>
              <a:gd name="connsiteX191" fmla="*/ 2082409 w 12192000"/>
              <a:gd name="connsiteY191" fmla="*/ 227290 h 4999978"/>
              <a:gd name="connsiteX192" fmla="*/ 2105639 w 12192000"/>
              <a:gd name="connsiteY192" fmla="*/ 222648 h 4999978"/>
              <a:gd name="connsiteX193" fmla="*/ 2126992 w 12192000"/>
              <a:gd name="connsiteY193" fmla="*/ 224468 h 4999978"/>
              <a:gd name="connsiteX194" fmla="*/ 2133154 w 12192000"/>
              <a:gd name="connsiteY194" fmla="*/ 229952 h 4999978"/>
              <a:gd name="connsiteX195" fmla="*/ 2146154 w 12192000"/>
              <a:gd name="connsiteY195" fmla="*/ 228332 h 4999978"/>
              <a:gd name="connsiteX196" fmla="*/ 2149901 w 12192000"/>
              <a:gd name="connsiteY196" fmla="*/ 229116 h 4999978"/>
              <a:gd name="connsiteX197" fmla="*/ 2171100 w 12192000"/>
              <a:gd name="connsiteY197" fmla="*/ 232389 h 4999978"/>
              <a:gd name="connsiteX198" fmla="*/ 2209148 w 12192000"/>
              <a:gd name="connsiteY198" fmla="*/ 209225 h 4999978"/>
              <a:gd name="connsiteX199" fmla="*/ 2261889 w 12192000"/>
              <a:gd name="connsiteY199" fmla="*/ 205532 h 4999978"/>
              <a:gd name="connsiteX200" fmla="*/ 2452315 w 12192000"/>
              <a:gd name="connsiteY200" fmla="*/ 152899 h 4999978"/>
              <a:gd name="connsiteX201" fmla="*/ 2495330 w 12192000"/>
              <a:gd name="connsiteY201" fmla="*/ 142101 h 4999978"/>
              <a:gd name="connsiteX202" fmla="*/ 2665623 w 12192000"/>
              <a:gd name="connsiteY202" fmla="*/ 96394 h 4999978"/>
              <a:gd name="connsiteX203" fmla="*/ 2763332 w 12192000"/>
              <a:gd name="connsiteY203" fmla="*/ 74831 h 4999978"/>
              <a:gd name="connsiteX204" fmla="*/ 2843870 w 12192000"/>
              <a:gd name="connsiteY204" fmla="*/ 47507 h 4999978"/>
              <a:gd name="connsiteX205" fmla="*/ 2862745 w 12192000"/>
              <a:gd name="connsiteY205" fmla="*/ 43242 h 4999978"/>
              <a:gd name="connsiteX206" fmla="*/ 2864596 w 12192000"/>
              <a:gd name="connsiteY206" fmla="*/ 39218 h 4999978"/>
              <a:gd name="connsiteX207" fmla="*/ 2875381 w 12192000"/>
              <a:gd name="connsiteY207" fmla="*/ 35003 h 4999978"/>
              <a:gd name="connsiteX208" fmla="*/ 2895139 w 12192000"/>
              <a:gd name="connsiteY208" fmla="*/ 24186 h 4999978"/>
              <a:gd name="connsiteX209" fmla="*/ 2932205 w 12192000"/>
              <a:gd name="connsiteY209" fmla="*/ 11873 h 4999978"/>
              <a:gd name="connsiteX210" fmla="*/ 2933310 w 12192000"/>
              <a:gd name="connsiteY210" fmla="*/ 12816 h 4999978"/>
              <a:gd name="connsiteX211" fmla="*/ 2945218 w 12192000"/>
              <a:gd name="connsiteY211" fmla="*/ 14141 h 4999978"/>
              <a:gd name="connsiteX212" fmla="*/ 2966465 w 12192000"/>
              <a:gd name="connsiteY212" fmla="*/ 14117 h 4999978"/>
              <a:gd name="connsiteX213" fmla="*/ 3016048 w 12192000"/>
              <a:gd name="connsiteY213" fmla="*/ 12381 h 4999978"/>
              <a:gd name="connsiteX214" fmla="*/ 3057077 w 12192000"/>
              <a:gd name="connsiteY214" fmla="*/ 14845 h 4999978"/>
              <a:gd name="connsiteX215" fmla="*/ 3148105 w 12192000"/>
              <a:gd name="connsiteY215" fmla="*/ 30648 h 4999978"/>
              <a:gd name="connsiteX216" fmla="*/ 3251671 w 12192000"/>
              <a:gd name="connsiteY216" fmla="*/ 31575 h 4999978"/>
              <a:gd name="connsiteX217" fmla="*/ 3351400 w 12192000"/>
              <a:gd name="connsiteY217" fmla="*/ 32687 h 4999978"/>
              <a:gd name="connsiteX218" fmla="*/ 3387481 w 12192000"/>
              <a:gd name="connsiteY218" fmla="*/ 31443 h 4999978"/>
              <a:gd name="connsiteX219" fmla="*/ 3451923 w 12192000"/>
              <a:gd name="connsiteY219" fmla="*/ 36482 h 4999978"/>
              <a:gd name="connsiteX220" fmla="*/ 3481520 w 12192000"/>
              <a:gd name="connsiteY220" fmla="*/ 43287 h 4999978"/>
              <a:gd name="connsiteX221" fmla="*/ 3482804 w 12192000"/>
              <a:gd name="connsiteY221" fmla="*/ 42812 h 4999978"/>
              <a:gd name="connsiteX222" fmla="*/ 3485495 w 12192000"/>
              <a:gd name="connsiteY222" fmla="*/ 45921 h 4999978"/>
              <a:gd name="connsiteX223" fmla="*/ 3490972 w 12192000"/>
              <a:gd name="connsiteY223" fmla="*/ 47286 h 4999978"/>
              <a:gd name="connsiteX224" fmla="*/ 3505835 w 12192000"/>
              <a:gd name="connsiteY224" fmla="*/ 46077 h 4999978"/>
              <a:gd name="connsiteX225" fmla="*/ 3511410 w 12192000"/>
              <a:gd name="connsiteY225" fmla="*/ 44808 h 4999978"/>
              <a:gd name="connsiteX226" fmla="*/ 3519598 w 12192000"/>
              <a:gd name="connsiteY226" fmla="*/ 44683 h 4999978"/>
              <a:gd name="connsiteX227" fmla="*/ 3519807 w 12192000"/>
              <a:gd name="connsiteY227" fmla="*/ 44938 h 4999978"/>
              <a:gd name="connsiteX228" fmla="*/ 3527466 w 12192000"/>
              <a:gd name="connsiteY228" fmla="*/ 44316 h 4999978"/>
              <a:gd name="connsiteX229" fmla="*/ 3564889 w 12192000"/>
              <a:gd name="connsiteY229" fmla="*/ 57394 h 4999978"/>
              <a:gd name="connsiteX230" fmla="*/ 3614922 w 12192000"/>
              <a:gd name="connsiteY230" fmla="*/ 61804 h 4999978"/>
              <a:gd name="connsiteX231" fmla="*/ 3635506 w 12192000"/>
              <a:gd name="connsiteY231" fmla="*/ 65718 h 4999978"/>
              <a:gd name="connsiteX232" fmla="*/ 3646525 w 12192000"/>
              <a:gd name="connsiteY232" fmla="*/ 69193 h 4999978"/>
              <a:gd name="connsiteX233" fmla="*/ 3647224 w 12192000"/>
              <a:gd name="connsiteY233" fmla="*/ 70303 h 4999978"/>
              <a:gd name="connsiteX234" fmla="*/ 3683100 w 12192000"/>
              <a:gd name="connsiteY234" fmla="*/ 64109 h 4999978"/>
              <a:gd name="connsiteX235" fmla="*/ 3687901 w 12192000"/>
              <a:gd name="connsiteY235" fmla="*/ 65372 h 4999978"/>
              <a:gd name="connsiteX236" fmla="*/ 3711234 w 12192000"/>
              <a:gd name="connsiteY236" fmla="*/ 58665 h 4999978"/>
              <a:gd name="connsiteX237" fmla="*/ 3723318 w 12192000"/>
              <a:gd name="connsiteY237" fmla="*/ 56625 h 4999978"/>
              <a:gd name="connsiteX238" fmla="*/ 3726677 w 12192000"/>
              <a:gd name="connsiteY238" fmla="*/ 53112 h 4999978"/>
              <a:gd name="connsiteX239" fmla="*/ 3744535 w 12192000"/>
              <a:gd name="connsiteY239" fmla="*/ 51590 h 4999978"/>
              <a:gd name="connsiteX240" fmla="*/ 3746608 w 12192000"/>
              <a:gd name="connsiteY240" fmla="*/ 52522 h 4999978"/>
              <a:gd name="connsiteX241" fmla="*/ 3761262 w 12192000"/>
              <a:gd name="connsiteY241" fmla="*/ 47147 h 4999978"/>
              <a:gd name="connsiteX242" fmla="*/ 3803931 w 12192000"/>
              <a:gd name="connsiteY242" fmla="*/ 49309 h 4999978"/>
              <a:gd name="connsiteX243" fmla="*/ 3925626 w 12192000"/>
              <a:gd name="connsiteY243" fmla="*/ 40301 h 4999978"/>
              <a:gd name="connsiteX244" fmla="*/ 4033324 w 12192000"/>
              <a:gd name="connsiteY244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83267 w 12192000"/>
              <a:gd name="connsiteY41" fmla="*/ 199617 h 4999978"/>
              <a:gd name="connsiteX42" fmla="*/ 5492371 w 12192000"/>
              <a:gd name="connsiteY42" fmla="*/ 230923 h 4999978"/>
              <a:gd name="connsiteX43" fmla="*/ 5640913 w 12192000"/>
              <a:gd name="connsiteY43" fmla="*/ 239810 h 4999978"/>
              <a:gd name="connsiteX44" fmla="*/ 5877770 w 12192000"/>
              <a:gd name="connsiteY44" fmla="*/ 283747 h 4999978"/>
              <a:gd name="connsiteX45" fmla="*/ 5989615 w 12192000"/>
              <a:gd name="connsiteY45" fmla="*/ 306445 h 4999978"/>
              <a:gd name="connsiteX46" fmla="*/ 5996857 w 12192000"/>
              <a:gd name="connsiteY46" fmla="*/ 310331 h 4999978"/>
              <a:gd name="connsiteX47" fmla="*/ 6037387 w 12192000"/>
              <a:gd name="connsiteY47" fmla="*/ 299308 h 4999978"/>
              <a:gd name="connsiteX48" fmla="*/ 6113074 w 12192000"/>
              <a:gd name="connsiteY48" fmla="*/ 312627 h 4999978"/>
              <a:gd name="connsiteX49" fmla="*/ 6280929 w 12192000"/>
              <a:gd name="connsiteY49" fmla="*/ 337226 h 4999978"/>
              <a:gd name="connsiteX50" fmla="*/ 6298665 w 12192000"/>
              <a:gd name="connsiteY50" fmla="*/ 329713 h 4999978"/>
              <a:gd name="connsiteX51" fmla="*/ 6317326 w 12192000"/>
              <a:gd name="connsiteY51" fmla="*/ 326576 h 4999978"/>
              <a:gd name="connsiteX52" fmla="*/ 6319212 w 12192000"/>
              <a:gd name="connsiteY52" fmla="*/ 327786 h 4999978"/>
              <a:gd name="connsiteX53" fmla="*/ 6339724 w 12192000"/>
              <a:gd name="connsiteY53" fmla="*/ 328880 h 4999978"/>
              <a:gd name="connsiteX54" fmla="*/ 6345010 w 12192000"/>
              <a:gd name="connsiteY54" fmla="*/ 325930 h 4999978"/>
              <a:gd name="connsiteX55" fmla="*/ 6359332 w 12192000"/>
              <a:gd name="connsiteY55" fmla="*/ 325681 h 4999978"/>
              <a:gd name="connsiteX56" fmla="*/ 6388220 w 12192000"/>
              <a:gd name="connsiteY56" fmla="*/ 322496 h 4999978"/>
              <a:gd name="connsiteX57" fmla="*/ 6392994 w 12192000"/>
              <a:gd name="connsiteY57" fmla="*/ 324426 h 4999978"/>
              <a:gd name="connsiteX58" fmla="*/ 6435581 w 12192000"/>
              <a:gd name="connsiteY58" fmla="*/ 323557 h 4999978"/>
              <a:gd name="connsiteX59" fmla="*/ 6435870 w 12192000"/>
              <a:gd name="connsiteY59" fmla="*/ 324745 h 4999978"/>
              <a:gd name="connsiteX60" fmla="*/ 6446571 w 12192000"/>
              <a:gd name="connsiteY60" fmla="*/ 329739 h 4999978"/>
              <a:gd name="connsiteX61" fmla="*/ 6467701 w 12192000"/>
              <a:gd name="connsiteY61" fmla="*/ 336547 h 4999978"/>
              <a:gd name="connsiteX62" fmla="*/ 6512727 w 12192000"/>
              <a:gd name="connsiteY62" fmla="*/ 367087 h 4999978"/>
              <a:gd name="connsiteX63" fmla="*/ 6557094 w 12192000"/>
              <a:gd name="connsiteY63" fmla="*/ 366314 h 4999978"/>
              <a:gd name="connsiteX64" fmla="*/ 6565879 w 12192000"/>
              <a:gd name="connsiteY64" fmla="*/ 366812 h 4999978"/>
              <a:gd name="connsiteX65" fmla="*/ 6565997 w 12192000"/>
              <a:gd name="connsiteY65" fmla="*/ 367092 h 4999978"/>
              <a:gd name="connsiteX66" fmla="*/ 6575147 w 12192000"/>
              <a:gd name="connsiteY66" fmla="*/ 368156 h 4999978"/>
              <a:gd name="connsiteX67" fmla="*/ 6581899 w 12192000"/>
              <a:gd name="connsiteY67" fmla="*/ 367720 h 4999978"/>
              <a:gd name="connsiteX68" fmla="*/ 6598943 w 12192000"/>
              <a:gd name="connsiteY68" fmla="*/ 368688 h 4999978"/>
              <a:gd name="connsiteX69" fmla="*/ 6604421 w 12192000"/>
              <a:gd name="connsiteY69" fmla="*/ 370815 h 4999978"/>
              <a:gd name="connsiteX70" fmla="*/ 6606035 w 12192000"/>
              <a:gd name="connsiteY70" fmla="*/ 374247 h 4999978"/>
              <a:gd name="connsiteX71" fmla="*/ 6607669 w 12192000"/>
              <a:gd name="connsiteY71" fmla="*/ 373968 h 4999978"/>
              <a:gd name="connsiteX72" fmla="*/ 6637532 w 12192000"/>
              <a:gd name="connsiteY72" fmla="*/ 384907 h 4999978"/>
              <a:gd name="connsiteX73" fmla="*/ 6706880 w 12192000"/>
              <a:gd name="connsiteY73" fmla="*/ 399163 h 4999978"/>
              <a:gd name="connsiteX74" fmla="*/ 6747500 w 12192000"/>
              <a:gd name="connsiteY74" fmla="*/ 403168 h 4999978"/>
              <a:gd name="connsiteX75" fmla="*/ 6857783 w 12192000"/>
              <a:gd name="connsiteY75" fmla="*/ 418687 h 4999978"/>
              <a:gd name="connsiteX76" fmla="*/ 6967720 w 12192000"/>
              <a:gd name="connsiteY76" fmla="*/ 437721 h 4999978"/>
              <a:gd name="connsiteX77" fmla="*/ 7018394 w 12192000"/>
              <a:gd name="connsiteY77" fmla="*/ 466613 h 4999978"/>
              <a:gd name="connsiteX78" fmla="*/ 7024679 w 12192000"/>
              <a:gd name="connsiteY78" fmla="*/ 467750 h 4999978"/>
              <a:gd name="connsiteX79" fmla="*/ 7041715 w 12192000"/>
              <a:gd name="connsiteY79" fmla="*/ 465902 h 4999978"/>
              <a:gd name="connsiteX80" fmla="*/ 7048103 w 12192000"/>
              <a:gd name="connsiteY80" fmla="*/ 464392 h 4999978"/>
              <a:gd name="connsiteX81" fmla="*/ 7057490 w 12192000"/>
              <a:gd name="connsiteY81" fmla="*/ 463917 h 4999978"/>
              <a:gd name="connsiteX82" fmla="*/ 7057730 w 12192000"/>
              <a:gd name="connsiteY82" fmla="*/ 464165 h 4999978"/>
              <a:gd name="connsiteX83" fmla="*/ 7066511 w 12192000"/>
              <a:gd name="connsiteY83" fmla="*/ 463214 h 4999978"/>
              <a:gd name="connsiteX84" fmla="*/ 7109401 w 12192000"/>
              <a:gd name="connsiteY84" fmla="*/ 455268 h 4999978"/>
              <a:gd name="connsiteX85" fmla="*/ 7166830 w 12192000"/>
              <a:gd name="connsiteY85" fmla="*/ 477037 h 4999978"/>
              <a:gd name="connsiteX86" fmla="*/ 7190442 w 12192000"/>
              <a:gd name="connsiteY86" fmla="*/ 480090 h 4999978"/>
              <a:gd name="connsiteX87" fmla="*/ 7203083 w 12192000"/>
              <a:gd name="connsiteY87" fmla="*/ 483106 h 4999978"/>
              <a:gd name="connsiteX88" fmla="*/ 7203894 w 12192000"/>
              <a:gd name="connsiteY88" fmla="*/ 484190 h 4999978"/>
              <a:gd name="connsiteX89" fmla="*/ 7245004 w 12192000"/>
              <a:gd name="connsiteY89" fmla="*/ 476444 h 4999978"/>
              <a:gd name="connsiteX90" fmla="*/ 7250514 w 12192000"/>
              <a:gd name="connsiteY90" fmla="*/ 477506 h 4999978"/>
              <a:gd name="connsiteX91" fmla="*/ 7277246 w 12192000"/>
              <a:gd name="connsiteY91" fmla="*/ 469782 h 4999978"/>
              <a:gd name="connsiteX92" fmla="*/ 7291092 w 12192000"/>
              <a:gd name="connsiteY92" fmla="*/ 467217 h 4999978"/>
              <a:gd name="connsiteX93" fmla="*/ 7294933 w 12192000"/>
              <a:gd name="connsiteY93" fmla="*/ 463549 h 4999978"/>
              <a:gd name="connsiteX94" fmla="*/ 7315408 w 12192000"/>
              <a:gd name="connsiteY94" fmla="*/ 461260 h 4999978"/>
              <a:gd name="connsiteX95" fmla="*/ 7317786 w 12192000"/>
              <a:gd name="connsiteY95" fmla="*/ 462106 h 4999978"/>
              <a:gd name="connsiteX96" fmla="*/ 7334572 w 12192000"/>
              <a:gd name="connsiteY96" fmla="*/ 456088 h 4999978"/>
              <a:gd name="connsiteX97" fmla="*/ 7348520 w 12192000"/>
              <a:gd name="connsiteY97" fmla="*/ 446050 h 4999978"/>
              <a:gd name="connsiteX98" fmla="*/ 7522997 w 12192000"/>
              <a:gd name="connsiteY98" fmla="*/ 442209 h 4999978"/>
              <a:gd name="connsiteX99" fmla="*/ 7686985 w 12192000"/>
              <a:gd name="connsiteY99" fmla="*/ 419805 h 4999978"/>
              <a:gd name="connsiteX100" fmla="*/ 7854068 w 12192000"/>
              <a:gd name="connsiteY100" fmla="*/ 409774 h 4999978"/>
              <a:gd name="connsiteX101" fmla="*/ 8034165 w 12192000"/>
              <a:gd name="connsiteY101" fmla="*/ 391699 h 4999978"/>
              <a:gd name="connsiteX102" fmla="*/ 8094381 w 12192000"/>
              <a:gd name="connsiteY102" fmla="*/ 395718 h 4999978"/>
              <a:gd name="connsiteX103" fmla="*/ 8146898 w 12192000"/>
              <a:gd name="connsiteY103" fmla="*/ 378558 h 4999978"/>
              <a:gd name="connsiteX104" fmla="*/ 8168993 w 12192000"/>
              <a:gd name="connsiteY104" fmla="*/ 384830 h 4999978"/>
              <a:gd name="connsiteX105" fmla="*/ 8172809 w 12192000"/>
              <a:gd name="connsiteY105" fmla="*/ 386137 h 4999978"/>
              <a:gd name="connsiteX106" fmla="*/ 8187962 w 12192000"/>
              <a:gd name="connsiteY106" fmla="*/ 386433 h 4999978"/>
              <a:gd name="connsiteX107" fmla="*/ 8192382 w 12192000"/>
              <a:gd name="connsiteY107" fmla="*/ 392692 h 4999978"/>
              <a:gd name="connsiteX108" fmla="*/ 8375192 w 12192000"/>
              <a:gd name="connsiteY108" fmla="*/ 383879 h 4999978"/>
              <a:gd name="connsiteX109" fmla="*/ 8454377 w 12192000"/>
              <a:gd name="connsiteY109" fmla="*/ 380331 h 4999978"/>
              <a:gd name="connsiteX110" fmla="*/ 8484740 w 12192000"/>
              <a:gd name="connsiteY110" fmla="*/ 385159 h 4999978"/>
              <a:gd name="connsiteX111" fmla="*/ 8601673 w 12192000"/>
              <a:gd name="connsiteY111" fmla="*/ 397101 h 4999978"/>
              <a:gd name="connsiteX112" fmla="*/ 8701676 w 12192000"/>
              <a:gd name="connsiteY112" fmla="*/ 401351 h 4999978"/>
              <a:gd name="connsiteX113" fmla="*/ 8773288 w 12192000"/>
              <a:gd name="connsiteY113" fmla="*/ 378077 h 4999978"/>
              <a:gd name="connsiteX114" fmla="*/ 8779909 w 12192000"/>
              <a:gd name="connsiteY114" fmla="*/ 382446 h 4999978"/>
              <a:gd name="connsiteX115" fmla="*/ 8829932 w 12192000"/>
              <a:gd name="connsiteY115" fmla="*/ 379243 h 4999978"/>
              <a:gd name="connsiteX116" fmla="*/ 9003386 w 12192000"/>
              <a:gd name="connsiteY116" fmla="*/ 336242 h 4999978"/>
              <a:gd name="connsiteX117" fmla="*/ 9101185 w 12192000"/>
              <a:gd name="connsiteY117" fmla="*/ 330862 h 4999978"/>
              <a:gd name="connsiteX118" fmla="*/ 9136185 w 12192000"/>
              <a:gd name="connsiteY118" fmla="*/ 334078 h 4999978"/>
              <a:gd name="connsiteX119" fmla="*/ 9194801 w 12192000"/>
              <a:gd name="connsiteY119" fmla="*/ 339149 h 4999978"/>
              <a:gd name="connsiteX120" fmla="*/ 9239316 w 12192000"/>
              <a:gd name="connsiteY120" fmla="*/ 355558 h 4999978"/>
              <a:gd name="connsiteX121" fmla="*/ 9288052 w 12192000"/>
              <a:gd name="connsiteY121" fmla="*/ 354796 h 4999978"/>
              <a:gd name="connsiteX122" fmla="*/ 9298465 w 12192000"/>
              <a:gd name="connsiteY122" fmla="*/ 338296 h 4999978"/>
              <a:gd name="connsiteX123" fmla="*/ 9350892 w 12192000"/>
              <a:gd name="connsiteY123" fmla="*/ 342778 h 4999978"/>
              <a:gd name="connsiteX124" fmla="*/ 9430522 w 12192000"/>
              <a:gd name="connsiteY124" fmla="*/ 351368 h 4999978"/>
              <a:gd name="connsiteX125" fmla="*/ 9476215 w 12192000"/>
              <a:gd name="connsiteY125" fmla="*/ 352107 h 4999978"/>
              <a:gd name="connsiteX126" fmla="*/ 9601276 w 12192000"/>
              <a:gd name="connsiteY126" fmla="*/ 358704 h 4999978"/>
              <a:gd name="connsiteX127" fmla="*/ 9726733 w 12192000"/>
              <a:gd name="connsiteY127" fmla="*/ 368801 h 4999978"/>
              <a:gd name="connsiteX128" fmla="*/ 9802144 w 12192000"/>
              <a:gd name="connsiteY128" fmla="*/ 394479 h 4999978"/>
              <a:gd name="connsiteX129" fmla="*/ 9905153 w 12192000"/>
              <a:gd name="connsiteY129" fmla="*/ 400650 h 4999978"/>
              <a:gd name="connsiteX130" fmla="*/ 9922553 w 12192000"/>
              <a:gd name="connsiteY130" fmla="*/ 404569 h 4999978"/>
              <a:gd name="connsiteX131" fmla="*/ 10044658 w 12192000"/>
              <a:gd name="connsiteY131" fmla="*/ 418077 h 4999978"/>
              <a:gd name="connsiteX132" fmla="*/ 10184585 w 12192000"/>
              <a:gd name="connsiteY132" fmla="*/ 407138 h 4999978"/>
              <a:gd name="connsiteX133" fmla="*/ 10366435 w 12192000"/>
              <a:gd name="connsiteY133" fmla="*/ 462428 h 4999978"/>
              <a:gd name="connsiteX134" fmla="*/ 10688220 w 12192000"/>
              <a:gd name="connsiteY134" fmla="*/ 542258 h 4999978"/>
              <a:gd name="connsiteX135" fmla="*/ 11026690 w 12192000"/>
              <a:gd name="connsiteY135" fmla="*/ 550681 h 4999978"/>
              <a:gd name="connsiteX136" fmla="*/ 11113779 w 12192000"/>
              <a:gd name="connsiteY136" fmla="*/ 533868 h 4999978"/>
              <a:gd name="connsiteX137" fmla="*/ 11369556 w 12192000"/>
              <a:gd name="connsiteY137" fmla="*/ 491719 h 4999978"/>
              <a:gd name="connsiteX138" fmla="*/ 11623342 w 12192000"/>
              <a:gd name="connsiteY138" fmla="*/ 388428 h 4999978"/>
              <a:gd name="connsiteX139" fmla="*/ 11786511 w 12192000"/>
              <a:gd name="connsiteY139" fmla="*/ 358390 h 4999978"/>
              <a:gd name="connsiteX140" fmla="*/ 11862577 w 12192000"/>
              <a:gd name="connsiteY140" fmla="*/ 330549 h 4999978"/>
              <a:gd name="connsiteX141" fmla="*/ 11916612 w 12192000"/>
              <a:gd name="connsiteY141" fmla="*/ 323810 h 4999978"/>
              <a:gd name="connsiteX142" fmla="*/ 11948830 w 12192000"/>
              <a:gd name="connsiteY142" fmla="*/ 318062 h 4999978"/>
              <a:gd name="connsiteX143" fmla="*/ 12001583 w 12192000"/>
              <a:gd name="connsiteY143" fmla="*/ 279643 h 4999978"/>
              <a:gd name="connsiteX144" fmla="*/ 12174977 w 12192000"/>
              <a:gd name="connsiteY144" fmla="*/ 264652 h 4999978"/>
              <a:gd name="connsiteX145" fmla="*/ 12192000 w 12192000"/>
              <a:gd name="connsiteY145" fmla="*/ 256549 h 4999978"/>
              <a:gd name="connsiteX146" fmla="*/ 12192000 w 12192000"/>
              <a:gd name="connsiteY146" fmla="*/ 4999978 h 4999978"/>
              <a:gd name="connsiteX147" fmla="*/ 0 w 12192000"/>
              <a:gd name="connsiteY147" fmla="*/ 4999978 h 4999978"/>
              <a:gd name="connsiteX148" fmla="*/ 0 w 12192000"/>
              <a:gd name="connsiteY148" fmla="*/ 617449 h 4999978"/>
              <a:gd name="connsiteX149" fmla="*/ 11075 w 12192000"/>
              <a:gd name="connsiteY149" fmla="*/ 615178 h 4999978"/>
              <a:gd name="connsiteX150" fmla="*/ 44061 w 12192000"/>
              <a:gd name="connsiteY150" fmla="*/ 608596 h 4999978"/>
              <a:gd name="connsiteX151" fmla="*/ 136694 w 12192000"/>
              <a:gd name="connsiteY151" fmla="*/ 556415 h 4999978"/>
              <a:gd name="connsiteX152" fmla="*/ 170342 w 12192000"/>
              <a:gd name="connsiteY152" fmla="*/ 551077 h 4999978"/>
              <a:gd name="connsiteX153" fmla="*/ 168955 w 12192000"/>
              <a:gd name="connsiteY153" fmla="*/ 542164 h 4999978"/>
              <a:gd name="connsiteX154" fmla="*/ 181474 w 12192000"/>
              <a:gd name="connsiteY154" fmla="*/ 541281 h 4999978"/>
              <a:gd name="connsiteX155" fmla="*/ 209440 w 12192000"/>
              <a:gd name="connsiteY155" fmla="*/ 540561 h 4999978"/>
              <a:gd name="connsiteX156" fmla="*/ 293152 w 12192000"/>
              <a:gd name="connsiteY156" fmla="*/ 536576 h 4999978"/>
              <a:gd name="connsiteX157" fmla="*/ 315693 w 12192000"/>
              <a:gd name="connsiteY157" fmla="*/ 519030 h 4999978"/>
              <a:gd name="connsiteX158" fmla="*/ 337305 w 12192000"/>
              <a:gd name="connsiteY158" fmla="*/ 518372 h 4999978"/>
              <a:gd name="connsiteX159" fmla="*/ 462252 w 12192000"/>
              <a:gd name="connsiteY159" fmla="*/ 493151 h 4999978"/>
              <a:gd name="connsiteX160" fmla="*/ 479457 w 12192000"/>
              <a:gd name="connsiteY160" fmla="*/ 491123 h 4999978"/>
              <a:gd name="connsiteX161" fmla="*/ 488653 w 12192000"/>
              <a:gd name="connsiteY161" fmla="*/ 483257 h 4999978"/>
              <a:gd name="connsiteX162" fmla="*/ 522053 w 12192000"/>
              <a:gd name="connsiteY162" fmla="*/ 481125 h 4999978"/>
              <a:gd name="connsiteX163" fmla="*/ 523520 w 12192000"/>
              <a:gd name="connsiteY163" fmla="*/ 476713 h 4999978"/>
              <a:gd name="connsiteX164" fmla="*/ 632714 w 12192000"/>
              <a:gd name="connsiteY164" fmla="*/ 437101 h 4999978"/>
              <a:gd name="connsiteX165" fmla="*/ 651426 w 12192000"/>
              <a:gd name="connsiteY165" fmla="*/ 430544 h 4999978"/>
              <a:gd name="connsiteX166" fmla="*/ 667724 w 12192000"/>
              <a:gd name="connsiteY166" fmla="*/ 432138 h 4999978"/>
              <a:gd name="connsiteX167" fmla="*/ 757679 w 12192000"/>
              <a:gd name="connsiteY167" fmla="*/ 425145 h 4999978"/>
              <a:gd name="connsiteX168" fmla="*/ 779159 w 12192000"/>
              <a:gd name="connsiteY168" fmla="*/ 428059 h 4999978"/>
              <a:gd name="connsiteX169" fmla="*/ 788293 w 12192000"/>
              <a:gd name="connsiteY169" fmla="*/ 434863 h 4999978"/>
              <a:gd name="connsiteX170" fmla="*/ 822923 w 12192000"/>
              <a:gd name="connsiteY170" fmla="*/ 421074 h 4999978"/>
              <a:gd name="connsiteX171" fmla="*/ 876559 w 12192000"/>
              <a:gd name="connsiteY171" fmla="*/ 411088 h 4999978"/>
              <a:gd name="connsiteX172" fmla="*/ 902011 w 12192000"/>
              <a:gd name="connsiteY172" fmla="*/ 404118 h 4999978"/>
              <a:gd name="connsiteX173" fmla="*/ 922715 w 12192000"/>
              <a:gd name="connsiteY173" fmla="*/ 407699 h 4999978"/>
              <a:gd name="connsiteX174" fmla="*/ 1040139 w 12192000"/>
              <a:gd name="connsiteY174" fmla="*/ 406590 h 4999978"/>
              <a:gd name="connsiteX175" fmla="*/ 1067251 w 12192000"/>
              <a:gd name="connsiteY175" fmla="*/ 412384 h 4999978"/>
              <a:gd name="connsiteX176" fmla="*/ 1080272 w 12192000"/>
              <a:gd name="connsiteY176" fmla="*/ 424669 h 4999978"/>
              <a:gd name="connsiteX177" fmla="*/ 1090219 w 12192000"/>
              <a:gd name="connsiteY177" fmla="*/ 420026 h 4999978"/>
              <a:gd name="connsiteX178" fmla="*/ 1161226 w 12192000"/>
              <a:gd name="connsiteY178" fmla="*/ 418304 h 4999978"/>
              <a:gd name="connsiteX179" fmla="*/ 1207525 w 12192000"/>
              <a:gd name="connsiteY179" fmla="*/ 416039 h 4999978"/>
              <a:gd name="connsiteX180" fmla="*/ 1295331 w 12192000"/>
              <a:gd name="connsiteY180" fmla="*/ 402182 h 4999978"/>
              <a:gd name="connsiteX181" fmla="*/ 1347118 w 12192000"/>
              <a:gd name="connsiteY181" fmla="*/ 399704 h 4999978"/>
              <a:gd name="connsiteX182" fmla="*/ 1378108 w 12192000"/>
              <a:gd name="connsiteY182" fmla="*/ 398410 h 4999978"/>
              <a:gd name="connsiteX183" fmla="*/ 1459192 w 12192000"/>
              <a:gd name="connsiteY183" fmla="*/ 380919 h 4999978"/>
              <a:gd name="connsiteX184" fmla="*/ 1590120 w 12192000"/>
              <a:gd name="connsiteY184" fmla="*/ 317608 h 4999978"/>
              <a:gd name="connsiteX185" fmla="*/ 1631417 w 12192000"/>
              <a:gd name="connsiteY185" fmla="*/ 308227 h 4999978"/>
              <a:gd name="connsiteX186" fmla="*/ 1638727 w 12192000"/>
              <a:gd name="connsiteY186" fmla="*/ 311610 h 4999978"/>
              <a:gd name="connsiteX187" fmla="*/ 1844438 w 12192000"/>
              <a:gd name="connsiteY187" fmla="*/ 271304 h 4999978"/>
              <a:gd name="connsiteX188" fmla="*/ 1881324 w 12192000"/>
              <a:gd name="connsiteY188" fmla="*/ 268497 h 4999978"/>
              <a:gd name="connsiteX189" fmla="*/ 1908999 w 12192000"/>
              <a:gd name="connsiteY189" fmla="*/ 269338 h 4999978"/>
              <a:gd name="connsiteX190" fmla="*/ 1974956 w 12192000"/>
              <a:gd name="connsiteY190" fmla="*/ 255958 h 4999978"/>
              <a:gd name="connsiteX191" fmla="*/ 2082409 w 12192000"/>
              <a:gd name="connsiteY191" fmla="*/ 227290 h 4999978"/>
              <a:gd name="connsiteX192" fmla="*/ 2105639 w 12192000"/>
              <a:gd name="connsiteY192" fmla="*/ 222648 h 4999978"/>
              <a:gd name="connsiteX193" fmla="*/ 2126992 w 12192000"/>
              <a:gd name="connsiteY193" fmla="*/ 224468 h 4999978"/>
              <a:gd name="connsiteX194" fmla="*/ 2133154 w 12192000"/>
              <a:gd name="connsiteY194" fmla="*/ 229952 h 4999978"/>
              <a:gd name="connsiteX195" fmla="*/ 2146154 w 12192000"/>
              <a:gd name="connsiteY195" fmla="*/ 228332 h 4999978"/>
              <a:gd name="connsiteX196" fmla="*/ 2149901 w 12192000"/>
              <a:gd name="connsiteY196" fmla="*/ 229116 h 4999978"/>
              <a:gd name="connsiteX197" fmla="*/ 2171100 w 12192000"/>
              <a:gd name="connsiteY197" fmla="*/ 232389 h 4999978"/>
              <a:gd name="connsiteX198" fmla="*/ 2209148 w 12192000"/>
              <a:gd name="connsiteY198" fmla="*/ 209225 h 4999978"/>
              <a:gd name="connsiteX199" fmla="*/ 2261889 w 12192000"/>
              <a:gd name="connsiteY199" fmla="*/ 205532 h 4999978"/>
              <a:gd name="connsiteX200" fmla="*/ 2452315 w 12192000"/>
              <a:gd name="connsiteY200" fmla="*/ 152899 h 4999978"/>
              <a:gd name="connsiteX201" fmla="*/ 2495330 w 12192000"/>
              <a:gd name="connsiteY201" fmla="*/ 142101 h 4999978"/>
              <a:gd name="connsiteX202" fmla="*/ 2665623 w 12192000"/>
              <a:gd name="connsiteY202" fmla="*/ 96394 h 4999978"/>
              <a:gd name="connsiteX203" fmla="*/ 2763332 w 12192000"/>
              <a:gd name="connsiteY203" fmla="*/ 74831 h 4999978"/>
              <a:gd name="connsiteX204" fmla="*/ 2843870 w 12192000"/>
              <a:gd name="connsiteY204" fmla="*/ 47507 h 4999978"/>
              <a:gd name="connsiteX205" fmla="*/ 2862745 w 12192000"/>
              <a:gd name="connsiteY205" fmla="*/ 43242 h 4999978"/>
              <a:gd name="connsiteX206" fmla="*/ 2864596 w 12192000"/>
              <a:gd name="connsiteY206" fmla="*/ 39218 h 4999978"/>
              <a:gd name="connsiteX207" fmla="*/ 2875381 w 12192000"/>
              <a:gd name="connsiteY207" fmla="*/ 35003 h 4999978"/>
              <a:gd name="connsiteX208" fmla="*/ 2895139 w 12192000"/>
              <a:gd name="connsiteY208" fmla="*/ 24186 h 4999978"/>
              <a:gd name="connsiteX209" fmla="*/ 2932205 w 12192000"/>
              <a:gd name="connsiteY209" fmla="*/ 11873 h 4999978"/>
              <a:gd name="connsiteX210" fmla="*/ 2933310 w 12192000"/>
              <a:gd name="connsiteY210" fmla="*/ 12816 h 4999978"/>
              <a:gd name="connsiteX211" fmla="*/ 2945218 w 12192000"/>
              <a:gd name="connsiteY211" fmla="*/ 14141 h 4999978"/>
              <a:gd name="connsiteX212" fmla="*/ 2966465 w 12192000"/>
              <a:gd name="connsiteY212" fmla="*/ 14117 h 4999978"/>
              <a:gd name="connsiteX213" fmla="*/ 3016048 w 12192000"/>
              <a:gd name="connsiteY213" fmla="*/ 12381 h 4999978"/>
              <a:gd name="connsiteX214" fmla="*/ 3057077 w 12192000"/>
              <a:gd name="connsiteY214" fmla="*/ 14845 h 4999978"/>
              <a:gd name="connsiteX215" fmla="*/ 3148105 w 12192000"/>
              <a:gd name="connsiteY215" fmla="*/ 30648 h 4999978"/>
              <a:gd name="connsiteX216" fmla="*/ 3251671 w 12192000"/>
              <a:gd name="connsiteY216" fmla="*/ 31575 h 4999978"/>
              <a:gd name="connsiteX217" fmla="*/ 3351400 w 12192000"/>
              <a:gd name="connsiteY217" fmla="*/ 32687 h 4999978"/>
              <a:gd name="connsiteX218" fmla="*/ 3387481 w 12192000"/>
              <a:gd name="connsiteY218" fmla="*/ 31443 h 4999978"/>
              <a:gd name="connsiteX219" fmla="*/ 3451923 w 12192000"/>
              <a:gd name="connsiteY219" fmla="*/ 36482 h 4999978"/>
              <a:gd name="connsiteX220" fmla="*/ 3481520 w 12192000"/>
              <a:gd name="connsiteY220" fmla="*/ 43287 h 4999978"/>
              <a:gd name="connsiteX221" fmla="*/ 3482804 w 12192000"/>
              <a:gd name="connsiteY221" fmla="*/ 42812 h 4999978"/>
              <a:gd name="connsiteX222" fmla="*/ 3485495 w 12192000"/>
              <a:gd name="connsiteY222" fmla="*/ 45921 h 4999978"/>
              <a:gd name="connsiteX223" fmla="*/ 3490972 w 12192000"/>
              <a:gd name="connsiteY223" fmla="*/ 47286 h 4999978"/>
              <a:gd name="connsiteX224" fmla="*/ 3505835 w 12192000"/>
              <a:gd name="connsiteY224" fmla="*/ 46077 h 4999978"/>
              <a:gd name="connsiteX225" fmla="*/ 3511410 w 12192000"/>
              <a:gd name="connsiteY225" fmla="*/ 44808 h 4999978"/>
              <a:gd name="connsiteX226" fmla="*/ 3519598 w 12192000"/>
              <a:gd name="connsiteY226" fmla="*/ 44683 h 4999978"/>
              <a:gd name="connsiteX227" fmla="*/ 3519807 w 12192000"/>
              <a:gd name="connsiteY227" fmla="*/ 44938 h 4999978"/>
              <a:gd name="connsiteX228" fmla="*/ 3527466 w 12192000"/>
              <a:gd name="connsiteY228" fmla="*/ 44316 h 4999978"/>
              <a:gd name="connsiteX229" fmla="*/ 3564889 w 12192000"/>
              <a:gd name="connsiteY229" fmla="*/ 57394 h 4999978"/>
              <a:gd name="connsiteX230" fmla="*/ 3614922 w 12192000"/>
              <a:gd name="connsiteY230" fmla="*/ 61804 h 4999978"/>
              <a:gd name="connsiteX231" fmla="*/ 3635506 w 12192000"/>
              <a:gd name="connsiteY231" fmla="*/ 65718 h 4999978"/>
              <a:gd name="connsiteX232" fmla="*/ 3646525 w 12192000"/>
              <a:gd name="connsiteY232" fmla="*/ 69193 h 4999978"/>
              <a:gd name="connsiteX233" fmla="*/ 3647224 w 12192000"/>
              <a:gd name="connsiteY233" fmla="*/ 70303 h 4999978"/>
              <a:gd name="connsiteX234" fmla="*/ 3683100 w 12192000"/>
              <a:gd name="connsiteY234" fmla="*/ 64109 h 4999978"/>
              <a:gd name="connsiteX235" fmla="*/ 3687901 w 12192000"/>
              <a:gd name="connsiteY235" fmla="*/ 65372 h 4999978"/>
              <a:gd name="connsiteX236" fmla="*/ 3711234 w 12192000"/>
              <a:gd name="connsiteY236" fmla="*/ 58665 h 4999978"/>
              <a:gd name="connsiteX237" fmla="*/ 3723318 w 12192000"/>
              <a:gd name="connsiteY237" fmla="*/ 56625 h 4999978"/>
              <a:gd name="connsiteX238" fmla="*/ 3726677 w 12192000"/>
              <a:gd name="connsiteY238" fmla="*/ 53112 h 4999978"/>
              <a:gd name="connsiteX239" fmla="*/ 3744535 w 12192000"/>
              <a:gd name="connsiteY239" fmla="*/ 51590 h 4999978"/>
              <a:gd name="connsiteX240" fmla="*/ 3746608 w 12192000"/>
              <a:gd name="connsiteY240" fmla="*/ 52522 h 4999978"/>
              <a:gd name="connsiteX241" fmla="*/ 3761262 w 12192000"/>
              <a:gd name="connsiteY241" fmla="*/ 47147 h 4999978"/>
              <a:gd name="connsiteX242" fmla="*/ 3803931 w 12192000"/>
              <a:gd name="connsiteY242" fmla="*/ 49309 h 4999978"/>
              <a:gd name="connsiteX243" fmla="*/ 3925626 w 12192000"/>
              <a:gd name="connsiteY243" fmla="*/ 40301 h 4999978"/>
              <a:gd name="connsiteX244" fmla="*/ 4033324 w 12192000"/>
              <a:gd name="connsiteY244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83267 w 12192000"/>
              <a:gd name="connsiteY41" fmla="*/ 199617 h 4999978"/>
              <a:gd name="connsiteX42" fmla="*/ 5492371 w 12192000"/>
              <a:gd name="connsiteY42" fmla="*/ 230923 h 4999978"/>
              <a:gd name="connsiteX43" fmla="*/ 5640913 w 12192000"/>
              <a:gd name="connsiteY43" fmla="*/ 239810 h 4999978"/>
              <a:gd name="connsiteX44" fmla="*/ 5877770 w 12192000"/>
              <a:gd name="connsiteY44" fmla="*/ 283747 h 4999978"/>
              <a:gd name="connsiteX45" fmla="*/ 5989615 w 12192000"/>
              <a:gd name="connsiteY45" fmla="*/ 306445 h 4999978"/>
              <a:gd name="connsiteX46" fmla="*/ 5996857 w 12192000"/>
              <a:gd name="connsiteY46" fmla="*/ 310331 h 4999978"/>
              <a:gd name="connsiteX47" fmla="*/ 6037387 w 12192000"/>
              <a:gd name="connsiteY47" fmla="*/ 299308 h 4999978"/>
              <a:gd name="connsiteX48" fmla="*/ 6113074 w 12192000"/>
              <a:gd name="connsiteY48" fmla="*/ 312627 h 4999978"/>
              <a:gd name="connsiteX49" fmla="*/ 6280929 w 12192000"/>
              <a:gd name="connsiteY49" fmla="*/ 337226 h 4999978"/>
              <a:gd name="connsiteX50" fmla="*/ 6298665 w 12192000"/>
              <a:gd name="connsiteY50" fmla="*/ 329713 h 4999978"/>
              <a:gd name="connsiteX51" fmla="*/ 6317326 w 12192000"/>
              <a:gd name="connsiteY51" fmla="*/ 326576 h 4999978"/>
              <a:gd name="connsiteX52" fmla="*/ 6319212 w 12192000"/>
              <a:gd name="connsiteY52" fmla="*/ 327786 h 4999978"/>
              <a:gd name="connsiteX53" fmla="*/ 6339724 w 12192000"/>
              <a:gd name="connsiteY53" fmla="*/ 328880 h 4999978"/>
              <a:gd name="connsiteX54" fmla="*/ 6345010 w 12192000"/>
              <a:gd name="connsiteY54" fmla="*/ 325930 h 4999978"/>
              <a:gd name="connsiteX55" fmla="*/ 6359332 w 12192000"/>
              <a:gd name="connsiteY55" fmla="*/ 325681 h 4999978"/>
              <a:gd name="connsiteX56" fmla="*/ 6388220 w 12192000"/>
              <a:gd name="connsiteY56" fmla="*/ 322496 h 4999978"/>
              <a:gd name="connsiteX57" fmla="*/ 6392994 w 12192000"/>
              <a:gd name="connsiteY57" fmla="*/ 324426 h 4999978"/>
              <a:gd name="connsiteX58" fmla="*/ 6435581 w 12192000"/>
              <a:gd name="connsiteY58" fmla="*/ 323557 h 4999978"/>
              <a:gd name="connsiteX59" fmla="*/ 6435870 w 12192000"/>
              <a:gd name="connsiteY59" fmla="*/ 324745 h 4999978"/>
              <a:gd name="connsiteX60" fmla="*/ 6446571 w 12192000"/>
              <a:gd name="connsiteY60" fmla="*/ 329739 h 4999978"/>
              <a:gd name="connsiteX61" fmla="*/ 6467701 w 12192000"/>
              <a:gd name="connsiteY61" fmla="*/ 336547 h 4999978"/>
              <a:gd name="connsiteX62" fmla="*/ 6512727 w 12192000"/>
              <a:gd name="connsiteY62" fmla="*/ 367087 h 4999978"/>
              <a:gd name="connsiteX63" fmla="*/ 6557094 w 12192000"/>
              <a:gd name="connsiteY63" fmla="*/ 366314 h 4999978"/>
              <a:gd name="connsiteX64" fmla="*/ 6565879 w 12192000"/>
              <a:gd name="connsiteY64" fmla="*/ 366812 h 4999978"/>
              <a:gd name="connsiteX65" fmla="*/ 6565997 w 12192000"/>
              <a:gd name="connsiteY65" fmla="*/ 367092 h 4999978"/>
              <a:gd name="connsiteX66" fmla="*/ 6575147 w 12192000"/>
              <a:gd name="connsiteY66" fmla="*/ 368156 h 4999978"/>
              <a:gd name="connsiteX67" fmla="*/ 6581899 w 12192000"/>
              <a:gd name="connsiteY67" fmla="*/ 367720 h 4999978"/>
              <a:gd name="connsiteX68" fmla="*/ 6598943 w 12192000"/>
              <a:gd name="connsiteY68" fmla="*/ 368688 h 4999978"/>
              <a:gd name="connsiteX69" fmla="*/ 6604421 w 12192000"/>
              <a:gd name="connsiteY69" fmla="*/ 370815 h 4999978"/>
              <a:gd name="connsiteX70" fmla="*/ 6606035 w 12192000"/>
              <a:gd name="connsiteY70" fmla="*/ 374247 h 4999978"/>
              <a:gd name="connsiteX71" fmla="*/ 6607669 w 12192000"/>
              <a:gd name="connsiteY71" fmla="*/ 373968 h 4999978"/>
              <a:gd name="connsiteX72" fmla="*/ 6637532 w 12192000"/>
              <a:gd name="connsiteY72" fmla="*/ 384907 h 4999978"/>
              <a:gd name="connsiteX73" fmla="*/ 6706880 w 12192000"/>
              <a:gd name="connsiteY73" fmla="*/ 399163 h 4999978"/>
              <a:gd name="connsiteX74" fmla="*/ 6747500 w 12192000"/>
              <a:gd name="connsiteY74" fmla="*/ 403168 h 4999978"/>
              <a:gd name="connsiteX75" fmla="*/ 6857783 w 12192000"/>
              <a:gd name="connsiteY75" fmla="*/ 418687 h 4999978"/>
              <a:gd name="connsiteX76" fmla="*/ 6967720 w 12192000"/>
              <a:gd name="connsiteY76" fmla="*/ 437721 h 4999978"/>
              <a:gd name="connsiteX77" fmla="*/ 7018394 w 12192000"/>
              <a:gd name="connsiteY77" fmla="*/ 466613 h 4999978"/>
              <a:gd name="connsiteX78" fmla="*/ 7024679 w 12192000"/>
              <a:gd name="connsiteY78" fmla="*/ 467750 h 4999978"/>
              <a:gd name="connsiteX79" fmla="*/ 7041715 w 12192000"/>
              <a:gd name="connsiteY79" fmla="*/ 465902 h 4999978"/>
              <a:gd name="connsiteX80" fmla="*/ 7048103 w 12192000"/>
              <a:gd name="connsiteY80" fmla="*/ 464392 h 4999978"/>
              <a:gd name="connsiteX81" fmla="*/ 7057490 w 12192000"/>
              <a:gd name="connsiteY81" fmla="*/ 463917 h 4999978"/>
              <a:gd name="connsiteX82" fmla="*/ 7057730 w 12192000"/>
              <a:gd name="connsiteY82" fmla="*/ 464165 h 4999978"/>
              <a:gd name="connsiteX83" fmla="*/ 7066511 w 12192000"/>
              <a:gd name="connsiteY83" fmla="*/ 463214 h 4999978"/>
              <a:gd name="connsiteX84" fmla="*/ 7109401 w 12192000"/>
              <a:gd name="connsiteY84" fmla="*/ 455268 h 4999978"/>
              <a:gd name="connsiteX85" fmla="*/ 7166830 w 12192000"/>
              <a:gd name="connsiteY85" fmla="*/ 477037 h 4999978"/>
              <a:gd name="connsiteX86" fmla="*/ 7190442 w 12192000"/>
              <a:gd name="connsiteY86" fmla="*/ 480090 h 4999978"/>
              <a:gd name="connsiteX87" fmla="*/ 7203083 w 12192000"/>
              <a:gd name="connsiteY87" fmla="*/ 483106 h 4999978"/>
              <a:gd name="connsiteX88" fmla="*/ 7203894 w 12192000"/>
              <a:gd name="connsiteY88" fmla="*/ 484190 h 4999978"/>
              <a:gd name="connsiteX89" fmla="*/ 7245004 w 12192000"/>
              <a:gd name="connsiteY89" fmla="*/ 476444 h 4999978"/>
              <a:gd name="connsiteX90" fmla="*/ 7250514 w 12192000"/>
              <a:gd name="connsiteY90" fmla="*/ 477506 h 4999978"/>
              <a:gd name="connsiteX91" fmla="*/ 7277246 w 12192000"/>
              <a:gd name="connsiteY91" fmla="*/ 469782 h 4999978"/>
              <a:gd name="connsiteX92" fmla="*/ 7291092 w 12192000"/>
              <a:gd name="connsiteY92" fmla="*/ 467217 h 4999978"/>
              <a:gd name="connsiteX93" fmla="*/ 7294933 w 12192000"/>
              <a:gd name="connsiteY93" fmla="*/ 463549 h 4999978"/>
              <a:gd name="connsiteX94" fmla="*/ 7315408 w 12192000"/>
              <a:gd name="connsiteY94" fmla="*/ 461260 h 4999978"/>
              <a:gd name="connsiteX95" fmla="*/ 7317786 w 12192000"/>
              <a:gd name="connsiteY95" fmla="*/ 462106 h 4999978"/>
              <a:gd name="connsiteX96" fmla="*/ 7334572 w 12192000"/>
              <a:gd name="connsiteY96" fmla="*/ 456088 h 4999978"/>
              <a:gd name="connsiteX97" fmla="*/ 7375190 w 12192000"/>
              <a:gd name="connsiteY97" fmla="*/ 449931 h 4999978"/>
              <a:gd name="connsiteX98" fmla="*/ 7522997 w 12192000"/>
              <a:gd name="connsiteY98" fmla="*/ 442209 h 4999978"/>
              <a:gd name="connsiteX99" fmla="*/ 7686985 w 12192000"/>
              <a:gd name="connsiteY99" fmla="*/ 419805 h 4999978"/>
              <a:gd name="connsiteX100" fmla="*/ 7854068 w 12192000"/>
              <a:gd name="connsiteY100" fmla="*/ 409774 h 4999978"/>
              <a:gd name="connsiteX101" fmla="*/ 8034165 w 12192000"/>
              <a:gd name="connsiteY101" fmla="*/ 391699 h 4999978"/>
              <a:gd name="connsiteX102" fmla="*/ 8094381 w 12192000"/>
              <a:gd name="connsiteY102" fmla="*/ 395718 h 4999978"/>
              <a:gd name="connsiteX103" fmla="*/ 8146898 w 12192000"/>
              <a:gd name="connsiteY103" fmla="*/ 378558 h 4999978"/>
              <a:gd name="connsiteX104" fmla="*/ 8168993 w 12192000"/>
              <a:gd name="connsiteY104" fmla="*/ 384830 h 4999978"/>
              <a:gd name="connsiteX105" fmla="*/ 8172809 w 12192000"/>
              <a:gd name="connsiteY105" fmla="*/ 386137 h 4999978"/>
              <a:gd name="connsiteX106" fmla="*/ 8187962 w 12192000"/>
              <a:gd name="connsiteY106" fmla="*/ 386433 h 4999978"/>
              <a:gd name="connsiteX107" fmla="*/ 8192382 w 12192000"/>
              <a:gd name="connsiteY107" fmla="*/ 392692 h 4999978"/>
              <a:gd name="connsiteX108" fmla="*/ 8375192 w 12192000"/>
              <a:gd name="connsiteY108" fmla="*/ 383879 h 4999978"/>
              <a:gd name="connsiteX109" fmla="*/ 8454377 w 12192000"/>
              <a:gd name="connsiteY109" fmla="*/ 380331 h 4999978"/>
              <a:gd name="connsiteX110" fmla="*/ 8484740 w 12192000"/>
              <a:gd name="connsiteY110" fmla="*/ 385159 h 4999978"/>
              <a:gd name="connsiteX111" fmla="*/ 8601673 w 12192000"/>
              <a:gd name="connsiteY111" fmla="*/ 397101 h 4999978"/>
              <a:gd name="connsiteX112" fmla="*/ 8701676 w 12192000"/>
              <a:gd name="connsiteY112" fmla="*/ 401351 h 4999978"/>
              <a:gd name="connsiteX113" fmla="*/ 8773288 w 12192000"/>
              <a:gd name="connsiteY113" fmla="*/ 378077 h 4999978"/>
              <a:gd name="connsiteX114" fmla="*/ 8779909 w 12192000"/>
              <a:gd name="connsiteY114" fmla="*/ 382446 h 4999978"/>
              <a:gd name="connsiteX115" fmla="*/ 8829932 w 12192000"/>
              <a:gd name="connsiteY115" fmla="*/ 379243 h 4999978"/>
              <a:gd name="connsiteX116" fmla="*/ 9003386 w 12192000"/>
              <a:gd name="connsiteY116" fmla="*/ 336242 h 4999978"/>
              <a:gd name="connsiteX117" fmla="*/ 9101185 w 12192000"/>
              <a:gd name="connsiteY117" fmla="*/ 330862 h 4999978"/>
              <a:gd name="connsiteX118" fmla="*/ 9136185 w 12192000"/>
              <a:gd name="connsiteY118" fmla="*/ 334078 h 4999978"/>
              <a:gd name="connsiteX119" fmla="*/ 9194801 w 12192000"/>
              <a:gd name="connsiteY119" fmla="*/ 339149 h 4999978"/>
              <a:gd name="connsiteX120" fmla="*/ 9239316 w 12192000"/>
              <a:gd name="connsiteY120" fmla="*/ 355558 h 4999978"/>
              <a:gd name="connsiteX121" fmla="*/ 9288052 w 12192000"/>
              <a:gd name="connsiteY121" fmla="*/ 354796 h 4999978"/>
              <a:gd name="connsiteX122" fmla="*/ 9298465 w 12192000"/>
              <a:gd name="connsiteY122" fmla="*/ 338296 h 4999978"/>
              <a:gd name="connsiteX123" fmla="*/ 9350892 w 12192000"/>
              <a:gd name="connsiteY123" fmla="*/ 342778 h 4999978"/>
              <a:gd name="connsiteX124" fmla="*/ 9430522 w 12192000"/>
              <a:gd name="connsiteY124" fmla="*/ 351368 h 4999978"/>
              <a:gd name="connsiteX125" fmla="*/ 9476215 w 12192000"/>
              <a:gd name="connsiteY125" fmla="*/ 352107 h 4999978"/>
              <a:gd name="connsiteX126" fmla="*/ 9601276 w 12192000"/>
              <a:gd name="connsiteY126" fmla="*/ 358704 h 4999978"/>
              <a:gd name="connsiteX127" fmla="*/ 9726733 w 12192000"/>
              <a:gd name="connsiteY127" fmla="*/ 368801 h 4999978"/>
              <a:gd name="connsiteX128" fmla="*/ 9802144 w 12192000"/>
              <a:gd name="connsiteY128" fmla="*/ 394479 h 4999978"/>
              <a:gd name="connsiteX129" fmla="*/ 9905153 w 12192000"/>
              <a:gd name="connsiteY129" fmla="*/ 400650 h 4999978"/>
              <a:gd name="connsiteX130" fmla="*/ 9922553 w 12192000"/>
              <a:gd name="connsiteY130" fmla="*/ 404569 h 4999978"/>
              <a:gd name="connsiteX131" fmla="*/ 10044658 w 12192000"/>
              <a:gd name="connsiteY131" fmla="*/ 418077 h 4999978"/>
              <a:gd name="connsiteX132" fmla="*/ 10184585 w 12192000"/>
              <a:gd name="connsiteY132" fmla="*/ 407138 h 4999978"/>
              <a:gd name="connsiteX133" fmla="*/ 10366435 w 12192000"/>
              <a:gd name="connsiteY133" fmla="*/ 462428 h 4999978"/>
              <a:gd name="connsiteX134" fmla="*/ 10688220 w 12192000"/>
              <a:gd name="connsiteY134" fmla="*/ 542258 h 4999978"/>
              <a:gd name="connsiteX135" fmla="*/ 11026690 w 12192000"/>
              <a:gd name="connsiteY135" fmla="*/ 550681 h 4999978"/>
              <a:gd name="connsiteX136" fmla="*/ 11113779 w 12192000"/>
              <a:gd name="connsiteY136" fmla="*/ 533868 h 4999978"/>
              <a:gd name="connsiteX137" fmla="*/ 11369556 w 12192000"/>
              <a:gd name="connsiteY137" fmla="*/ 491719 h 4999978"/>
              <a:gd name="connsiteX138" fmla="*/ 11623342 w 12192000"/>
              <a:gd name="connsiteY138" fmla="*/ 388428 h 4999978"/>
              <a:gd name="connsiteX139" fmla="*/ 11786511 w 12192000"/>
              <a:gd name="connsiteY139" fmla="*/ 358390 h 4999978"/>
              <a:gd name="connsiteX140" fmla="*/ 11862577 w 12192000"/>
              <a:gd name="connsiteY140" fmla="*/ 330549 h 4999978"/>
              <a:gd name="connsiteX141" fmla="*/ 11916612 w 12192000"/>
              <a:gd name="connsiteY141" fmla="*/ 323810 h 4999978"/>
              <a:gd name="connsiteX142" fmla="*/ 11948830 w 12192000"/>
              <a:gd name="connsiteY142" fmla="*/ 318062 h 4999978"/>
              <a:gd name="connsiteX143" fmla="*/ 12001583 w 12192000"/>
              <a:gd name="connsiteY143" fmla="*/ 279643 h 4999978"/>
              <a:gd name="connsiteX144" fmla="*/ 12174977 w 12192000"/>
              <a:gd name="connsiteY144" fmla="*/ 264652 h 4999978"/>
              <a:gd name="connsiteX145" fmla="*/ 12192000 w 12192000"/>
              <a:gd name="connsiteY145" fmla="*/ 256549 h 4999978"/>
              <a:gd name="connsiteX146" fmla="*/ 12192000 w 12192000"/>
              <a:gd name="connsiteY146" fmla="*/ 4999978 h 4999978"/>
              <a:gd name="connsiteX147" fmla="*/ 0 w 12192000"/>
              <a:gd name="connsiteY147" fmla="*/ 4999978 h 4999978"/>
              <a:gd name="connsiteX148" fmla="*/ 0 w 12192000"/>
              <a:gd name="connsiteY148" fmla="*/ 617449 h 4999978"/>
              <a:gd name="connsiteX149" fmla="*/ 11075 w 12192000"/>
              <a:gd name="connsiteY149" fmla="*/ 615178 h 4999978"/>
              <a:gd name="connsiteX150" fmla="*/ 44061 w 12192000"/>
              <a:gd name="connsiteY150" fmla="*/ 608596 h 4999978"/>
              <a:gd name="connsiteX151" fmla="*/ 136694 w 12192000"/>
              <a:gd name="connsiteY151" fmla="*/ 556415 h 4999978"/>
              <a:gd name="connsiteX152" fmla="*/ 170342 w 12192000"/>
              <a:gd name="connsiteY152" fmla="*/ 551077 h 4999978"/>
              <a:gd name="connsiteX153" fmla="*/ 168955 w 12192000"/>
              <a:gd name="connsiteY153" fmla="*/ 542164 h 4999978"/>
              <a:gd name="connsiteX154" fmla="*/ 181474 w 12192000"/>
              <a:gd name="connsiteY154" fmla="*/ 541281 h 4999978"/>
              <a:gd name="connsiteX155" fmla="*/ 209440 w 12192000"/>
              <a:gd name="connsiteY155" fmla="*/ 540561 h 4999978"/>
              <a:gd name="connsiteX156" fmla="*/ 293152 w 12192000"/>
              <a:gd name="connsiteY156" fmla="*/ 536576 h 4999978"/>
              <a:gd name="connsiteX157" fmla="*/ 315693 w 12192000"/>
              <a:gd name="connsiteY157" fmla="*/ 519030 h 4999978"/>
              <a:gd name="connsiteX158" fmla="*/ 337305 w 12192000"/>
              <a:gd name="connsiteY158" fmla="*/ 518372 h 4999978"/>
              <a:gd name="connsiteX159" fmla="*/ 462252 w 12192000"/>
              <a:gd name="connsiteY159" fmla="*/ 493151 h 4999978"/>
              <a:gd name="connsiteX160" fmla="*/ 479457 w 12192000"/>
              <a:gd name="connsiteY160" fmla="*/ 491123 h 4999978"/>
              <a:gd name="connsiteX161" fmla="*/ 488653 w 12192000"/>
              <a:gd name="connsiteY161" fmla="*/ 483257 h 4999978"/>
              <a:gd name="connsiteX162" fmla="*/ 522053 w 12192000"/>
              <a:gd name="connsiteY162" fmla="*/ 481125 h 4999978"/>
              <a:gd name="connsiteX163" fmla="*/ 523520 w 12192000"/>
              <a:gd name="connsiteY163" fmla="*/ 476713 h 4999978"/>
              <a:gd name="connsiteX164" fmla="*/ 632714 w 12192000"/>
              <a:gd name="connsiteY164" fmla="*/ 437101 h 4999978"/>
              <a:gd name="connsiteX165" fmla="*/ 651426 w 12192000"/>
              <a:gd name="connsiteY165" fmla="*/ 430544 h 4999978"/>
              <a:gd name="connsiteX166" fmla="*/ 667724 w 12192000"/>
              <a:gd name="connsiteY166" fmla="*/ 432138 h 4999978"/>
              <a:gd name="connsiteX167" fmla="*/ 757679 w 12192000"/>
              <a:gd name="connsiteY167" fmla="*/ 425145 h 4999978"/>
              <a:gd name="connsiteX168" fmla="*/ 779159 w 12192000"/>
              <a:gd name="connsiteY168" fmla="*/ 428059 h 4999978"/>
              <a:gd name="connsiteX169" fmla="*/ 788293 w 12192000"/>
              <a:gd name="connsiteY169" fmla="*/ 434863 h 4999978"/>
              <a:gd name="connsiteX170" fmla="*/ 822923 w 12192000"/>
              <a:gd name="connsiteY170" fmla="*/ 421074 h 4999978"/>
              <a:gd name="connsiteX171" fmla="*/ 876559 w 12192000"/>
              <a:gd name="connsiteY171" fmla="*/ 411088 h 4999978"/>
              <a:gd name="connsiteX172" fmla="*/ 902011 w 12192000"/>
              <a:gd name="connsiteY172" fmla="*/ 404118 h 4999978"/>
              <a:gd name="connsiteX173" fmla="*/ 922715 w 12192000"/>
              <a:gd name="connsiteY173" fmla="*/ 407699 h 4999978"/>
              <a:gd name="connsiteX174" fmla="*/ 1040139 w 12192000"/>
              <a:gd name="connsiteY174" fmla="*/ 406590 h 4999978"/>
              <a:gd name="connsiteX175" fmla="*/ 1067251 w 12192000"/>
              <a:gd name="connsiteY175" fmla="*/ 412384 h 4999978"/>
              <a:gd name="connsiteX176" fmla="*/ 1080272 w 12192000"/>
              <a:gd name="connsiteY176" fmla="*/ 424669 h 4999978"/>
              <a:gd name="connsiteX177" fmla="*/ 1090219 w 12192000"/>
              <a:gd name="connsiteY177" fmla="*/ 420026 h 4999978"/>
              <a:gd name="connsiteX178" fmla="*/ 1161226 w 12192000"/>
              <a:gd name="connsiteY178" fmla="*/ 418304 h 4999978"/>
              <a:gd name="connsiteX179" fmla="*/ 1207525 w 12192000"/>
              <a:gd name="connsiteY179" fmla="*/ 416039 h 4999978"/>
              <a:gd name="connsiteX180" fmla="*/ 1295331 w 12192000"/>
              <a:gd name="connsiteY180" fmla="*/ 402182 h 4999978"/>
              <a:gd name="connsiteX181" fmla="*/ 1347118 w 12192000"/>
              <a:gd name="connsiteY181" fmla="*/ 399704 h 4999978"/>
              <a:gd name="connsiteX182" fmla="*/ 1378108 w 12192000"/>
              <a:gd name="connsiteY182" fmla="*/ 398410 h 4999978"/>
              <a:gd name="connsiteX183" fmla="*/ 1459192 w 12192000"/>
              <a:gd name="connsiteY183" fmla="*/ 380919 h 4999978"/>
              <a:gd name="connsiteX184" fmla="*/ 1590120 w 12192000"/>
              <a:gd name="connsiteY184" fmla="*/ 317608 h 4999978"/>
              <a:gd name="connsiteX185" fmla="*/ 1631417 w 12192000"/>
              <a:gd name="connsiteY185" fmla="*/ 308227 h 4999978"/>
              <a:gd name="connsiteX186" fmla="*/ 1638727 w 12192000"/>
              <a:gd name="connsiteY186" fmla="*/ 311610 h 4999978"/>
              <a:gd name="connsiteX187" fmla="*/ 1844438 w 12192000"/>
              <a:gd name="connsiteY187" fmla="*/ 271304 h 4999978"/>
              <a:gd name="connsiteX188" fmla="*/ 1881324 w 12192000"/>
              <a:gd name="connsiteY188" fmla="*/ 268497 h 4999978"/>
              <a:gd name="connsiteX189" fmla="*/ 1908999 w 12192000"/>
              <a:gd name="connsiteY189" fmla="*/ 269338 h 4999978"/>
              <a:gd name="connsiteX190" fmla="*/ 1974956 w 12192000"/>
              <a:gd name="connsiteY190" fmla="*/ 255958 h 4999978"/>
              <a:gd name="connsiteX191" fmla="*/ 2082409 w 12192000"/>
              <a:gd name="connsiteY191" fmla="*/ 227290 h 4999978"/>
              <a:gd name="connsiteX192" fmla="*/ 2105639 w 12192000"/>
              <a:gd name="connsiteY192" fmla="*/ 222648 h 4999978"/>
              <a:gd name="connsiteX193" fmla="*/ 2126992 w 12192000"/>
              <a:gd name="connsiteY193" fmla="*/ 224468 h 4999978"/>
              <a:gd name="connsiteX194" fmla="*/ 2133154 w 12192000"/>
              <a:gd name="connsiteY194" fmla="*/ 229952 h 4999978"/>
              <a:gd name="connsiteX195" fmla="*/ 2146154 w 12192000"/>
              <a:gd name="connsiteY195" fmla="*/ 228332 h 4999978"/>
              <a:gd name="connsiteX196" fmla="*/ 2149901 w 12192000"/>
              <a:gd name="connsiteY196" fmla="*/ 229116 h 4999978"/>
              <a:gd name="connsiteX197" fmla="*/ 2171100 w 12192000"/>
              <a:gd name="connsiteY197" fmla="*/ 232389 h 4999978"/>
              <a:gd name="connsiteX198" fmla="*/ 2209148 w 12192000"/>
              <a:gd name="connsiteY198" fmla="*/ 209225 h 4999978"/>
              <a:gd name="connsiteX199" fmla="*/ 2261889 w 12192000"/>
              <a:gd name="connsiteY199" fmla="*/ 205532 h 4999978"/>
              <a:gd name="connsiteX200" fmla="*/ 2452315 w 12192000"/>
              <a:gd name="connsiteY200" fmla="*/ 152899 h 4999978"/>
              <a:gd name="connsiteX201" fmla="*/ 2495330 w 12192000"/>
              <a:gd name="connsiteY201" fmla="*/ 142101 h 4999978"/>
              <a:gd name="connsiteX202" fmla="*/ 2665623 w 12192000"/>
              <a:gd name="connsiteY202" fmla="*/ 96394 h 4999978"/>
              <a:gd name="connsiteX203" fmla="*/ 2763332 w 12192000"/>
              <a:gd name="connsiteY203" fmla="*/ 74831 h 4999978"/>
              <a:gd name="connsiteX204" fmla="*/ 2843870 w 12192000"/>
              <a:gd name="connsiteY204" fmla="*/ 47507 h 4999978"/>
              <a:gd name="connsiteX205" fmla="*/ 2862745 w 12192000"/>
              <a:gd name="connsiteY205" fmla="*/ 43242 h 4999978"/>
              <a:gd name="connsiteX206" fmla="*/ 2864596 w 12192000"/>
              <a:gd name="connsiteY206" fmla="*/ 39218 h 4999978"/>
              <a:gd name="connsiteX207" fmla="*/ 2875381 w 12192000"/>
              <a:gd name="connsiteY207" fmla="*/ 35003 h 4999978"/>
              <a:gd name="connsiteX208" fmla="*/ 2895139 w 12192000"/>
              <a:gd name="connsiteY208" fmla="*/ 24186 h 4999978"/>
              <a:gd name="connsiteX209" fmla="*/ 2932205 w 12192000"/>
              <a:gd name="connsiteY209" fmla="*/ 11873 h 4999978"/>
              <a:gd name="connsiteX210" fmla="*/ 2933310 w 12192000"/>
              <a:gd name="connsiteY210" fmla="*/ 12816 h 4999978"/>
              <a:gd name="connsiteX211" fmla="*/ 2945218 w 12192000"/>
              <a:gd name="connsiteY211" fmla="*/ 14141 h 4999978"/>
              <a:gd name="connsiteX212" fmla="*/ 2966465 w 12192000"/>
              <a:gd name="connsiteY212" fmla="*/ 14117 h 4999978"/>
              <a:gd name="connsiteX213" fmla="*/ 3016048 w 12192000"/>
              <a:gd name="connsiteY213" fmla="*/ 12381 h 4999978"/>
              <a:gd name="connsiteX214" fmla="*/ 3057077 w 12192000"/>
              <a:gd name="connsiteY214" fmla="*/ 14845 h 4999978"/>
              <a:gd name="connsiteX215" fmla="*/ 3148105 w 12192000"/>
              <a:gd name="connsiteY215" fmla="*/ 30648 h 4999978"/>
              <a:gd name="connsiteX216" fmla="*/ 3251671 w 12192000"/>
              <a:gd name="connsiteY216" fmla="*/ 31575 h 4999978"/>
              <a:gd name="connsiteX217" fmla="*/ 3351400 w 12192000"/>
              <a:gd name="connsiteY217" fmla="*/ 32687 h 4999978"/>
              <a:gd name="connsiteX218" fmla="*/ 3387481 w 12192000"/>
              <a:gd name="connsiteY218" fmla="*/ 31443 h 4999978"/>
              <a:gd name="connsiteX219" fmla="*/ 3451923 w 12192000"/>
              <a:gd name="connsiteY219" fmla="*/ 36482 h 4999978"/>
              <a:gd name="connsiteX220" fmla="*/ 3481520 w 12192000"/>
              <a:gd name="connsiteY220" fmla="*/ 43287 h 4999978"/>
              <a:gd name="connsiteX221" fmla="*/ 3482804 w 12192000"/>
              <a:gd name="connsiteY221" fmla="*/ 42812 h 4999978"/>
              <a:gd name="connsiteX222" fmla="*/ 3485495 w 12192000"/>
              <a:gd name="connsiteY222" fmla="*/ 45921 h 4999978"/>
              <a:gd name="connsiteX223" fmla="*/ 3490972 w 12192000"/>
              <a:gd name="connsiteY223" fmla="*/ 47286 h 4999978"/>
              <a:gd name="connsiteX224" fmla="*/ 3505835 w 12192000"/>
              <a:gd name="connsiteY224" fmla="*/ 46077 h 4999978"/>
              <a:gd name="connsiteX225" fmla="*/ 3511410 w 12192000"/>
              <a:gd name="connsiteY225" fmla="*/ 44808 h 4999978"/>
              <a:gd name="connsiteX226" fmla="*/ 3519598 w 12192000"/>
              <a:gd name="connsiteY226" fmla="*/ 44683 h 4999978"/>
              <a:gd name="connsiteX227" fmla="*/ 3519807 w 12192000"/>
              <a:gd name="connsiteY227" fmla="*/ 44938 h 4999978"/>
              <a:gd name="connsiteX228" fmla="*/ 3527466 w 12192000"/>
              <a:gd name="connsiteY228" fmla="*/ 44316 h 4999978"/>
              <a:gd name="connsiteX229" fmla="*/ 3564889 w 12192000"/>
              <a:gd name="connsiteY229" fmla="*/ 57394 h 4999978"/>
              <a:gd name="connsiteX230" fmla="*/ 3614922 w 12192000"/>
              <a:gd name="connsiteY230" fmla="*/ 61804 h 4999978"/>
              <a:gd name="connsiteX231" fmla="*/ 3635506 w 12192000"/>
              <a:gd name="connsiteY231" fmla="*/ 65718 h 4999978"/>
              <a:gd name="connsiteX232" fmla="*/ 3646525 w 12192000"/>
              <a:gd name="connsiteY232" fmla="*/ 69193 h 4999978"/>
              <a:gd name="connsiteX233" fmla="*/ 3647224 w 12192000"/>
              <a:gd name="connsiteY233" fmla="*/ 70303 h 4999978"/>
              <a:gd name="connsiteX234" fmla="*/ 3683100 w 12192000"/>
              <a:gd name="connsiteY234" fmla="*/ 64109 h 4999978"/>
              <a:gd name="connsiteX235" fmla="*/ 3687901 w 12192000"/>
              <a:gd name="connsiteY235" fmla="*/ 65372 h 4999978"/>
              <a:gd name="connsiteX236" fmla="*/ 3711234 w 12192000"/>
              <a:gd name="connsiteY236" fmla="*/ 58665 h 4999978"/>
              <a:gd name="connsiteX237" fmla="*/ 3723318 w 12192000"/>
              <a:gd name="connsiteY237" fmla="*/ 56625 h 4999978"/>
              <a:gd name="connsiteX238" fmla="*/ 3726677 w 12192000"/>
              <a:gd name="connsiteY238" fmla="*/ 53112 h 4999978"/>
              <a:gd name="connsiteX239" fmla="*/ 3744535 w 12192000"/>
              <a:gd name="connsiteY239" fmla="*/ 51590 h 4999978"/>
              <a:gd name="connsiteX240" fmla="*/ 3746608 w 12192000"/>
              <a:gd name="connsiteY240" fmla="*/ 52522 h 4999978"/>
              <a:gd name="connsiteX241" fmla="*/ 3761262 w 12192000"/>
              <a:gd name="connsiteY241" fmla="*/ 47147 h 4999978"/>
              <a:gd name="connsiteX242" fmla="*/ 3803931 w 12192000"/>
              <a:gd name="connsiteY242" fmla="*/ 49309 h 4999978"/>
              <a:gd name="connsiteX243" fmla="*/ 3925626 w 12192000"/>
              <a:gd name="connsiteY243" fmla="*/ 40301 h 4999978"/>
              <a:gd name="connsiteX244" fmla="*/ 4033324 w 12192000"/>
              <a:gd name="connsiteY244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83267 w 12192000"/>
              <a:gd name="connsiteY41" fmla="*/ 199617 h 4999978"/>
              <a:gd name="connsiteX42" fmla="*/ 5492371 w 12192000"/>
              <a:gd name="connsiteY42" fmla="*/ 230923 h 4999978"/>
              <a:gd name="connsiteX43" fmla="*/ 5640913 w 12192000"/>
              <a:gd name="connsiteY43" fmla="*/ 239810 h 4999978"/>
              <a:gd name="connsiteX44" fmla="*/ 5877770 w 12192000"/>
              <a:gd name="connsiteY44" fmla="*/ 283747 h 4999978"/>
              <a:gd name="connsiteX45" fmla="*/ 5989615 w 12192000"/>
              <a:gd name="connsiteY45" fmla="*/ 306445 h 4999978"/>
              <a:gd name="connsiteX46" fmla="*/ 5996857 w 12192000"/>
              <a:gd name="connsiteY46" fmla="*/ 310331 h 4999978"/>
              <a:gd name="connsiteX47" fmla="*/ 6037387 w 12192000"/>
              <a:gd name="connsiteY47" fmla="*/ 299308 h 4999978"/>
              <a:gd name="connsiteX48" fmla="*/ 6113074 w 12192000"/>
              <a:gd name="connsiteY48" fmla="*/ 312627 h 4999978"/>
              <a:gd name="connsiteX49" fmla="*/ 6280929 w 12192000"/>
              <a:gd name="connsiteY49" fmla="*/ 337226 h 4999978"/>
              <a:gd name="connsiteX50" fmla="*/ 6298665 w 12192000"/>
              <a:gd name="connsiteY50" fmla="*/ 329713 h 4999978"/>
              <a:gd name="connsiteX51" fmla="*/ 6317326 w 12192000"/>
              <a:gd name="connsiteY51" fmla="*/ 326576 h 4999978"/>
              <a:gd name="connsiteX52" fmla="*/ 6319212 w 12192000"/>
              <a:gd name="connsiteY52" fmla="*/ 327786 h 4999978"/>
              <a:gd name="connsiteX53" fmla="*/ 6339724 w 12192000"/>
              <a:gd name="connsiteY53" fmla="*/ 328880 h 4999978"/>
              <a:gd name="connsiteX54" fmla="*/ 6345010 w 12192000"/>
              <a:gd name="connsiteY54" fmla="*/ 325930 h 4999978"/>
              <a:gd name="connsiteX55" fmla="*/ 6359332 w 12192000"/>
              <a:gd name="connsiteY55" fmla="*/ 325681 h 4999978"/>
              <a:gd name="connsiteX56" fmla="*/ 6388220 w 12192000"/>
              <a:gd name="connsiteY56" fmla="*/ 322496 h 4999978"/>
              <a:gd name="connsiteX57" fmla="*/ 6392994 w 12192000"/>
              <a:gd name="connsiteY57" fmla="*/ 324426 h 4999978"/>
              <a:gd name="connsiteX58" fmla="*/ 6435581 w 12192000"/>
              <a:gd name="connsiteY58" fmla="*/ 323557 h 4999978"/>
              <a:gd name="connsiteX59" fmla="*/ 6435870 w 12192000"/>
              <a:gd name="connsiteY59" fmla="*/ 324745 h 4999978"/>
              <a:gd name="connsiteX60" fmla="*/ 6446571 w 12192000"/>
              <a:gd name="connsiteY60" fmla="*/ 329739 h 4999978"/>
              <a:gd name="connsiteX61" fmla="*/ 6467701 w 12192000"/>
              <a:gd name="connsiteY61" fmla="*/ 336547 h 4999978"/>
              <a:gd name="connsiteX62" fmla="*/ 6512727 w 12192000"/>
              <a:gd name="connsiteY62" fmla="*/ 367087 h 4999978"/>
              <a:gd name="connsiteX63" fmla="*/ 6557094 w 12192000"/>
              <a:gd name="connsiteY63" fmla="*/ 366314 h 4999978"/>
              <a:gd name="connsiteX64" fmla="*/ 6565879 w 12192000"/>
              <a:gd name="connsiteY64" fmla="*/ 366812 h 4999978"/>
              <a:gd name="connsiteX65" fmla="*/ 6565997 w 12192000"/>
              <a:gd name="connsiteY65" fmla="*/ 367092 h 4999978"/>
              <a:gd name="connsiteX66" fmla="*/ 6575147 w 12192000"/>
              <a:gd name="connsiteY66" fmla="*/ 368156 h 4999978"/>
              <a:gd name="connsiteX67" fmla="*/ 6581899 w 12192000"/>
              <a:gd name="connsiteY67" fmla="*/ 367720 h 4999978"/>
              <a:gd name="connsiteX68" fmla="*/ 6598943 w 12192000"/>
              <a:gd name="connsiteY68" fmla="*/ 368688 h 4999978"/>
              <a:gd name="connsiteX69" fmla="*/ 6604421 w 12192000"/>
              <a:gd name="connsiteY69" fmla="*/ 370815 h 4999978"/>
              <a:gd name="connsiteX70" fmla="*/ 6606035 w 12192000"/>
              <a:gd name="connsiteY70" fmla="*/ 374247 h 4999978"/>
              <a:gd name="connsiteX71" fmla="*/ 6607669 w 12192000"/>
              <a:gd name="connsiteY71" fmla="*/ 373968 h 4999978"/>
              <a:gd name="connsiteX72" fmla="*/ 6637532 w 12192000"/>
              <a:gd name="connsiteY72" fmla="*/ 384907 h 4999978"/>
              <a:gd name="connsiteX73" fmla="*/ 6706880 w 12192000"/>
              <a:gd name="connsiteY73" fmla="*/ 399163 h 4999978"/>
              <a:gd name="connsiteX74" fmla="*/ 6747500 w 12192000"/>
              <a:gd name="connsiteY74" fmla="*/ 403168 h 4999978"/>
              <a:gd name="connsiteX75" fmla="*/ 6857783 w 12192000"/>
              <a:gd name="connsiteY75" fmla="*/ 418687 h 4999978"/>
              <a:gd name="connsiteX76" fmla="*/ 7018394 w 12192000"/>
              <a:gd name="connsiteY76" fmla="*/ 466613 h 4999978"/>
              <a:gd name="connsiteX77" fmla="*/ 7024679 w 12192000"/>
              <a:gd name="connsiteY77" fmla="*/ 467750 h 4999978"/>
              <a:gd name="connsiteX78" fmla="*/ 7041715 w 12192000"/>
              <a:gd name="connsiteY78" fmla="*/ 465902 h 4999978"/>
              <a:gd name="connsiteX79" fmla="*/ 7048103 w 12192000"/>
              <a:gd name="connsiteY79" fmla="*/ 464392 h 4999978"/>
              <a:gd name="connsiteX80" fmla="*/ 7057490 w 12192000"/>
              <a:gd name="connsiteY80" fmla="*/ 463917 h 4999978"/>
              <a:gd name="connsiteX81" fmla="*/ 7057730 w 12192000"/>
              <a:gd name="connsiteY81" fmla="*/ 464165 h 4999978"/>
              <a:gd name="connsiteX82" fmla="*/ 7066511 w 12192000"/>
              <a:gd name="connsiteY82" fmla="*/ 463214 h 4999978"/>
              <a:gd name="connsiteX83" fmla="*/ 7109401 w 12192000"/>
              <a:gd name="connsiteY83" fmla="*/ 455268 h 4999978"/>
              <a:gd name="connsiteX84" fmla="*/ 7166830 w 12192000"/>
              <a:gd name="connsiteY84" fmla="*/ 477037 h 4999978"/>
              <a:gd name="connsiteX85" fmla="*/ 7190442 w 12192000"/>
              <a:gd name="connsiteY85" fmla="*/ 480090 h 4999978"/>
              <a:gd name="connsiteX86" fmla="*/ 7203083 w 12192000"/>
              <a:gd name="connsiteY86" fmla="*/ 483106 h 4999978"/>
              <a:gd name="connsiteX87" fmla="*/ 7203894 w 12192000"/>
              <a:gd name="connsiteY87" fmla="*/ 484190 h 4999978"/>
              <a:gd name="connsiteX88" fmla="*/ 7245004 w 12192000"/>
              <a:gd name="connsiteY88" fmla="*/ 476444 h 4999978"/>
              <a:gd name="connsiteX89" fmla="*/ 7250514 w 12192000"/>
              <a:gd name="connsiteY89" fmla="*/ 477506 h 4999978"/>
              <a:gd name="connsiteX90" fmla="*/ 7277246 w 12192000"/>
              <a:gd name="connsiteY90" fmla="*/ 469782 h 4999978"/>
              <a:gd name="connsiteX91" fmla="*/ 7291092 w 12192000"/>
              <a:gd name="connsiteY91" fmla="*/ 467217 h 4999978"/>
              <a:gd name="connsiteX92" fmla="*/ 7294933 w 12192000"/>
              <a:gd name="connsiteY92" fmla="*/ 463549 h 4999978"/>
              <a:gd name="connsiteX93" fmla="*/ 7315408 w 12192000"/>
              <a:gd name="connsiteY93" fmla="*/ 461260 h 4999978"/>
              <a:gd name="connsiteX94" fmla="*/ 7317786 w 12192000"/>
              <a:gd name="connsiteY94" fmla="*/ 462106 h 4999978"/>
              <a:gd name="connsiteX95" fmla="*/ 7334572 w 12192000"/>
              <a:gd name="connsiteY95" fmla="*/ 456088 h 4999978"/>
              <a:gd name="connsiteX96" fmla="*/ 7375190 w 12192000"/>
              <a:gd name="connsiteY96" fmla="*/ 449931 h 4999978"/>
              <a:gd name="connsiteX97" fmla="*/ 7522997 w 12192000"/>
              <a:gd name="connsiteY97" fmla="*/ 442209 h 4999978"/>
              <a:gd name="connsiteX98" fmla="*/ 7686985 w 12192000"/>
              <a:gd name="connsiteY98" fmla="*/ 419805 h 4999978"/>
              <a:gd name="connsiteX99" fmla="*/ 7854068 w 12192000"/>
              <a:gd name="connsiteY99" fmla="*/ 409774 h 4999978"/>
              <a:gd name="connsiteX100" fmla="*/ 8034165 w 12192000"/>
              <a:gd name="connsiteY100" fmla="*/ 391699 h 4999978"/>
              <a:gd name="connsiteX101" fmla="*/ 8094381 w 12192000"/>
              <a:gd name="connsiteY101" fmla="*/ 395718 h 4999978"/>
              <a:gd name="connsiteX102" fmla="*/ 8146898 w 12192000"/>
              <a:gd name="connsiteY102" fmla="*/ 378558 h 4999978"/>
              <a:gd name="connsiteX103" fmla="*/ 8168993 w 12192000"/>
              <a:gd name="connsiteY103" fmla="*/ 384830 h 4999978"/>
              <a:gd name="connsiteX104" fmla="*/ 8172809 w 12192000"/>
              <a:gd name="connsiteY104" fmla="*/ 386137 h 4999978"/>
              <a:gd name="connsiteX105" fmla="*/ 8187962 w 12192000"/>
              <a:gd name="connsiteY105" fmla="*/ 386433 h 4999978"/>
              <a:gd name="connsiteX106" fmla="*/ 8192382 w 12192000"/>
              <a:gd name="connsiteY106" fmla="*/ 392692 h 4999978"/>
              <a:gd name="connsiteX107" fmla="*/ 8375192 w 12192000"/>
              <a:gd name="connsiteY107" fmla="*/ 383879 h 4999978"/>
              <a:gd name="connsiteX108" fmla="*/ 8454377 w 12192000"/>
              <a:gd name="connsiteY108" fmla="*/ 380331 h 4999978"/>
              <a:gd name="connsiteX109" fmla="*/ 8484740 w 12192000"/>
              <a:gd name="connsiteY109" fmla="*/ 385159 h 4999978"/>
              <a:gd name="connsiteX110" fmla="*/ 8601673 w 12192000"/>
              <a:gd name="connsiteY110" fmla="*/ 397101 h 4999978"/>
              <a:gd name="connsiteX111" fmla="*/ 8701676 w 12192000"/>
              <a:gd name="connsiteY111" fmla="*/ 401351 h 4999978"/>
              <a:gd name="connsiteX112" fmla="*/ 8773288 w 12192000"/>
              <a:gd name="connsiteY112" fmla="*/ 378077 h 4999978"/>
              <a:gd name="connsiteX113" fmla="*/ 8779909 w 12192000"/>
              <a:gd name="connsiteY113" fmla="*/ 382446 h 4999978"/>
              <a:gd name="connsiteX114" fmla="*/ 8829932 w 12192000"/>
              <a:gd name="connsiteY114" fmla="*/ 379243 h 4999978"/>
              <a:gd name="connsiteX115" fmla="*/ 9003386 w 12192000"/>
              <a:gd name="connsiteY115" fmla="*/ 336242 h 4999978"/>
              <a:gd name="connsiteX116" fmla="*/ 9101185 w 12192000"/>
              <a:gd name="connsiteY116" fmla="*/ 330862 h 4999978"/>
              <a:gd name="connsiteX117" fmla="*/ 9136185 w 12192000"/>
              <a:gd name="connsiteY117" fmla="*/ 334078 h 4999978"/>
              <a:gd name="connsiteX118" fmla="*/ 9194801 w 12192000"/>
              <a:gd name="connsiteY118" fmla="*/ 339149 h 4999978"/>
              <a:gd name="connsiteX119" fmla="*/ 9239316 w 12192000"/>
              <a:gd name="connsiteY119" fmla="*/ 355558 h 4999978"/>
              <a:gd name="connsiteX120" fmla="*/ 9288052 w 12192000"/>
              <a:gd name="connsiteY120" fmla="*/ 354796 h 4999978"/>
              <a:gd name="connsiteX121" fmla="*/ 9298465 w 12192000"/>
              <a:gd name="connsiteY121" fmla="*/ 338296 h 4999978"/>
              <a:gd name="connsiteX122" fmla="*/ 9350892 w 12192000"/>
              <a:gd name="connsiteY122" fmla="*/ 342778 h 4999978"/>
              <a:gd name="connsiteX123" fmla="*/ 9430522 w 12192000"/>
              <a:gd name="connsiteY123" fmla="*/ 351368 h 4999978"/>
              <a:gd name="connsiteX124" fmla="*/ 9476215 w 12192000"/>
              <a:gd name="connsiteY124" fmla="*/ 352107 h 4999978"/>
              <a:gd name="connsiteX125" fmla="*/ 9601276 w 12192000"/>
              <a:gd name="connsiteY125" fmla="*/ 358704 h 4999978"/>
              <a:gd name="connsiteX126" fmla="*/ 9726733 w 12192000"/>
              <a:gd name="connsiteY126" fmla="*/ 368801 h 4999978"/>
              <a:gd name="connsiteX127" fmla="*/ 9802144 w 12192000"/>
              <a:gd name="connsiteY127" fmla="*/ 394479 h 4999978"/>
              <a:gd name="connsiteX128" fmla="*/ 9905153 w 12192000"/>
              <a:gd name="connsiteY128" fmla="*/ 400650 h 4999978"/>
              <a:gd name="connsiteX129" fmla="*/ 9922553 w 12192000"/>
              <a:gd name="connsiteY129" fmla="*/ 404569 h 4999978"/>
              <a:gd name="connsiteX130" fmla="*/ 10044658 w 12192000"/>
              <a:gd name="connsiteY130" fmla="*/ 418077 h 4999978"/>
              <a:gd name="connsiteX131" fmla="*/ 10184585 w 12192000"/>
              <a:gd name="connsiteY131" fmla="*/ 407138 h 4999978"/>
              <a:gd name="connsiteX132" fmla="*/ 10366435 w 12192000"/>
              <a:gd name="connsiteY132" fmla="*/ 462428 h 4999978"/>
              <a:gd name="connsiteX133" fmla="*/ 10688220 w 12192000"/>
              <a:gd name="connsiteY133" fmla="*/ 542258 h 4999978"/>
              <a:gd name="connsiteX134" fmla="*/ 11026690 w 12192000"/>
              <a:gd name="connsiteY134" fmla="*/ 550681 h 4999978"/>
              <a:gd name="connsiteX135" fmla="*/ 11113779 w 12192000"/>
              <a:gd name="connsiteY135" fmla="*/ 533868 h 4999978"/>
              <a:gd name="connsiteX136" fmla="*/ 11369556 w 12192000"/>
              <a:gd name="connsiteY136" fmla="*/ 491719 h 4999978"/>
              <a:gd name="connsiteX137" fmla="*/ 11623342 w 12192000"/>
              <a:gd name="connsiteY137" fmla="*/ 388428 h 4999978"/>
              <a:gd name="connsiteX138" fmla="*/ 11786511 w 12192000"/>
              <a:gd name="connsiteY138" fmla="*/ 358390 h 4999978"/>
              <a:gd name="connsiteX139" fmla="*/ 11862577 w 12192000"/>
              <a:gd name="connsiteY139" fmla="*/ 330549 h 4999978"/>
              <a:gd name="connsiteX140" fmla="*/ 11916612 w 12192000"/>
              <a:gd name="connsiteY140" fmla="*/ 323810 h 4999978"/>
              <a:gd name="connsiteX141" fmla="*/ 11948830 w 12192000"/>
              <a:gd name="connsiteY141" fmla="*/ 318062 h 4999978"/>
              <a:gd name="connsiteX142" fmla="*/ 12001583 w 12192000"/>
              <a:gd name="connsiteY142" fmla="*/ 279643 h 4999978"/>
              <a:gd name="connsiteX143" fmla="*/ 12174977 w 12192000"/>
              <a:gd name="connsiteY143" fmla="*/ 264652 h 4999978"/>
              <a:gd name="connsiteX144" fmla="*/ 12192000 w 12192000"/>
              <a:gd name="connsiteY144" fmla="*/ 256549 h 4999978"/>
              <a:gd name="connsiteX145" fmla="*/ 12192000 w 12192000"/>
              <a:gd name="connsiteY145" fmla="*/ 4999978 h 4999978"/>
              <a:gd name="connsiteX146" fmla="*/ 0 w 12192000"/>
              <a:gd name="connsiteY146" fmla="*/ 4999978 h 4999978"/>
              <a:gd name="connsiteX147" fmla="*/ 0 w 12192000"/>
              <a:gd name="connsiteY147" fmla="*/ 617449 h 4999978"/>
              <a:gd name="connsiteX148" fmla="*/ 11075 w 12192000"/>
              <a:gd name="connsiteY148" fmla="*/ 615178 h 4999978"/>
              <a:gd name="connsiteX149" fmla="*/ 44061 w 12192000"/>
              <a:gd name="connsiteY149" fmla="*/ 608596 h 4999978"/>
              <a:gd name="connsiteX150" fmla="*/ 136694 w 12192000"/>
              <a:gd name="connsiteY150" fmla="*/ 556415 h 4999978"/>
              <a:gd name="connsiteX151" fmla="*/ 170342 w 12192000"/>
              <a:gd name="connsiteY151" fmla="*/ 551077 h 4999978"/>
              <a:gd name="connsiteX152" fmla="*/ 168955 w 12192000"/>
              <a:gd name="connsiteY152" fmla="*/ 542164 h 4999978"/>
              <a:gd name="connsiteX153" fmla="*/ 181474 w 12192000"/>
              <a:gd name="connsiteY153" fmla="*/ 541281 h 4999978"/>
              <a:gd name="connsiteX154" fmla="*/ 209440 w 12192000"/>
              <a:gd name="connsiteY154" fmla="*/ 540561 h 4999978"/>
              <a:gd name="connsiteX155" fmla="*/ 293152 w 12192000"/>
              <a:gd name="connsiteY155" fmla="*/ 536576 h 4999978"/>
              <a:gd name="connsiteX156" fmla="*/ 315693 w 12192000"/>
              <a:gd name="connsiteY156" fmla="*/ 519030 h 4999978"/>
              <a:gd name="connsiteX157" fmla="*/ 337305 w 12192000"/>
              <a:gd name="connsiteY157" fmla="*/ 518372 h 4999978"/>
              <a:gd name="connsiteX158" fmla="*/ 462252 w 12192000"/>
              <a:gd name="connsiteY158" fmla="*/ 493151 h 4999978"/>
              <a:gd name="connsiteX159" fmla="*/ 479457 w 12192000"/>
              <a:gd name="connsiteY159" fmla="*/ 491123 h 4999978"/>
              <a:gd name="connsiteX160" fmla="*/ 488653 w 12192000"/>
              <a:gd name="connsiteY160" fmla="*/ 483257 h 4999978"/>
              <a:gd name="connsiteX161" fmla="*/ 522053 w 12192000"/>
              <a:gd name="connsiteY161" fmla="*/ 481125 h 4999978"/>
              <a:gd name="connsiteX162" fmla="*/ 523520 w 12192000"/>
              <a:gd name="connsiteY162" fmla="*/ 476713 h 4999978"/>
              <a:gd name="connsiteX163" fmla="*/ 632714 w 12192000"/>
              <a:gd name="connsiteY163" fmla="*/ 437101 h 4999978"/>
              <a:gd name="connsiteX164" fmla="*/ 651426 w 12192000"/>
              <a:gd name="connsiteY164" fmla="*/ 430544 h 4999978"/>
              <a:gd name="connsiteX165" fmla="*/ 667724 w 12192000"/>
              <a:gd name="connsiteY165" fmla="*/ 432138 h 4999978"/>
              <a:gd name="connsiteX166" fmla="*/ 757679 w 12192000"/>
              <a:gd name="connsiteY166" fmla="*/ 425145 h 4999978"/>
              <a:gd name="connsiteX167" fmla="*/ 779159 w 12192000"/>
              <a:gd name="connsiteY167" fmla="*/ 428059 h 4999978"/>
              <a:gd name="connsiteX168" fmla="*/ 788293 w 12192000"/>
              <a:gd name="connsiteY168" fmla="*/ 434863 h 4999978"/>
              <a:gd name="connsiteX169" fmla="*/ 822923 w 12192000"/>
              <a:gd name="connsiteY169" fmla="*/ 421074 h 4999978"/>
              <a:gd name="connsiteX170" fmla="*/ 876559 w 12192000"/>
              <a:gd name="connsiteY170" fmla="*/ 411088 h 4999978"/>
              <a:gd name="connsiteX171" fmla="*/ 902011 w 12192000"/>
              <a:gd name="connsiteY171" fmla="*/ 404118 h 4999978"/>
              <a:gd name="connsiteX172" fmla="*/ 922715 w 12192000"/>
              <a:gd name="connsiteY172" fmla="*/ 407699 h 4999978"/>
              <a:gd name="connsiteX173" fmla="*/ 1040139 w 12192000"/>
              <a:gd name="connsiteY173" fmla="*/ 406590 h 4999978"/>
              <a:gd name="connsiteX174" fmla="*/ 1067251 w 12192000"/>
              <a:gd name="connsiteY174" fmla="*/ 412384 h 4999978"/>
              <a:gd name="connsiteX175" fmla="*/ 1080272 w 12192000"/>
              <a:gd name="connsiteY175" fmla="*/ 424669 h 4999978"/>
              <a:gd name="connsiteX176" fmla="*/ 1090219 w 12192000"/>
              <a:gd name="connsiteY176" fmla="*/ 420026 h 4999978"/>
              <a:gd name="connsiteX177" fmla="*/ 1161226 w 12192000"/>
              <a:gd name="connsiteY177" fmla="*/ 418304 h 4999978"/>
              <a:gd name="connsiteX178" fmla="*/ 1207525 w 12192000"/>
              <a:gd name="connsiteY178" fmla="*/ 416039 h 4999978"/>
              <a:gd name="connsiteX179" fmla="*/ 1295331 w 12192000"/>
              <a:gd name="connsiteY179" fmla="*/ 402182 h 4999978"/>
              <a:gd name="connsiteX180" fmla="*/ 1347118 w 12192000"/>
              <a:gd name="connsiteY180" fmla="*/ 399704 h 4999978"/>
              <a:gd name="connsiteX181" fmla="*/ 1378108 w 12192000"/>
              <a:gd name="connsiteY181" fmla="*/ 398410 h 4999978"/>
              <a:gd name="connsiteX182" fmla="*/ 1459192 w 12192000"/>
              <a:gd name="connsiteY182" fmla="*/ 380919 h 4999978"/>
              <a:gd name="connsiteX183" fmla="*/ 1590120 w 12192000"/>
              <a:gd name="connsiteY183" fmla="*/ 317608 h 4999978"/>
              <a:gd name="connsiteX184" fmla="*/ 1631417 w 12192000"/>
              <a:gd name="connsiteY184" fmla="*/ 308227 h 4999978"/>
              <a:gd name="connsiteX185" fmla="*/ 1638727 w 12192000"/>
              <a:gd name="connsiteY185" fmla="*/ 311610 h 4999978"/>
              <a:gd name="connsiteX186" fmla="*/ 1844438 w 12192000"/>
              <a:gd name="connsiteY186" fmla="*/ 271304 h 4999978"/>
              <a:gd name="connsiteX187" fmla="*/ 1881324 w 12192000"/>
              <a:gd name="connsiteY187" fmla="*/ 268497 h 4999978"/>
              <a:gd name="connsiteX188" fmla="*/ 1908999 w 12192000"/>
              <a:gd name="connsiteY188" fmla="*/ 269338 h 4999978"/>
              <a:gd name="connsiteX189" fmla="*/ 1974956 w 12192000"/>
              <a:gd name="connsiteY189" fmla="*/ 255958 h 4999978"/>
              <a:gd name="connsiteX190" fmla="*/ 2082409 w 12192000"/>
              <a:gd name="connsiteY190" fmla="*/ 227290 h 4999978"/>
              <a:gd name="connsiteX191" fmla="*/ 2105639 w 12192000"/>
              <a:gd name="connsiteY191" fmla="*/ 222648 h 4999978"/>
              <a:gd name="connsiteX192" fmla="*/ 2126992 w 12192000"/>
              <a:gd name="connsiteY192" fmla="*/ 224468 h 4999978"/>
              <a:gd name="connsiteX193" fmla="*/ 2133154 w 12192000"/>
              <a:gd name="connsiteY193" fmla="*/ 229952 h 4999978"/>
              <a:gd name="connsiteX194" fmla="*/ 2146154 w 12192000"/>
              <a:gd name="connsiteY194" fmla="*/ 228332 h 4999978"/>
              <a:gd name="connsiteX195" fmla="*/ 2149901 w 12192000"/>
              <a:gd name="connsiteY195" fmla="*/ 229116 h 4999978"/>
              <a:gd name="connsiteX196" fmla="*/ 2171100 w 12192000"/>
              <a:gd name="connsiteY196" fmla="*/ 232389 h 4999978"/>
              <a:gd name="connsiteX197" fmla="*/ 2209148 w 12192000"/>
              <a:gd name="connsiteY197" fmla="*/ 209225 h 4999978"/>
              <a:gd name="connsiteX198" fmla="*/ 2261889 w 12192000"/>
              <a:gd name="connsiteY198" fmla="*/ 205532 h 4999978"/>
              <a:gd name="connsiteX199" fmla="*/ 2452315 w 12192000"/>
              <a:gd name="connsiteY199" fmla="*/ 152899 h 4999978"/>
              <a:gd name="connsiteX200" fmla="*/ 2495330 w 12192000"/>
              <a:gd name="connsiteY200" fmla="*/ 142101 h 4999978"/>
              <a:gd name="connsiteX201" fmla="*/ 2665623 w 12192000"/>
              <a:gd name="connsiteY201" fmla="*/ 96394 h 4999978"/>
              <a:gd name="connsiteX202" fmla="*/ 2763332 w 12192000"/>
              <a:gd name="connsiteY202" fmla="*/ 74831 h 4999978"/>
              <a:gd name="connsiteX203" fmla="*/ 2843870 w 12192000"/>
              <a:gd name="connsiteY203" fmla="*/ 47507 h 4999978"/>
              <a:gd name="connsiteX204" fmla="*/ 2862745 w 12192000"/>
              <a:gd name="connsiteY204" fmla="*/ 43242 h 4999978"/>
              <a:gd name="connsiteX205" fmla="*/ 2864596 w 12192000"/>
              <a:gd name="connsiteY205" fmla="*/ 39218 h 4999978"/>
              <a:gd name="connsiteX206" fmla="*/ 2875381 w 12192000"/>
              <a:gd name="connsiteY206" fmla="*/ 35003 h 4999978"/>
              <a:gd name="connsiteX207" fmla="*/ 2895139 w 12192000"/>
              <a:gd name="connsiteY207" fmla="*/ 24186 h 4999978"/>
              <a:gd name="connsiteX208" fmla="*/ 2932205 w 12192000"/>
              <a:gd name="connsiteY208" fmla="*/ 11873 h 4999978"/>
              <a:gd name="connsiteX209" fmla="*/ 2933310 w 12192000"/>
              <a:gd name="connsiteY209" fmla="*/ 12816 h 4999978"/>
              <a:gd name="connsiteX210" fmla="*/ 2945218 w 12192000"/>
              <a:gd name="connsiteY210" fmla="*/ 14141 h 4999978"/>
              <a:gd name="connsiteX211" fmla="*/ 2966465 w 12192000"/>
              <a:gd name="connsiteY211" fmla="*/ 14117 h 4999978"/>
              <a:gd name="connsiteX212" fmla="*/ 3016048 w 12192000"/>
              <a:gd name="connsiteY212" fmla="*/ 12381 h 4999978"/>
              <a:gd name="connsiteX213" fmla="*/ 3057077 w 12192000"/>
              <a:gd name="connsiteY213" fmla="*/ 14845 h 4999978"/>
              <a:gd name="connsiteX214" fmla="*/ 3148105 w 12192000"/>
              <a:gd name="connsiteY214" fmla="*/ 30648 h 4999978"/>
              <a:gd name="connsiteX215" fmla="*/ 3251671 w 12192000"/>
              <a:gd name="connsiteY215" fmla="*/ 31575 h 4999978"/>
              <a:gd name="connsiteX216" fmla="*/ 3351400 w 12192000"/>
              <a:gd name="connsiteY216" fmla="*/ 32687 h 4999978"/>
              <a:gd name="connsiteX217" fmla="*/ 3387481 w 12192000"/>
              <a:gd name="connsiteY217" fmla="*/ 31443 h 4999978"/>
              <a:gd name="connsiteX218" fmla="*/ 3451923 w 12192000"/>
              <a:gd name="connsiteY218" fmla="*/ 36482 h 4999978"/>
              <a:gd name="connsiteX219" fmla="*/ 3481520 w 12192000"/>
              <a:gd name="connsiteY219" fmla="*/ 43287 h 4999978"/>
              <a:gd name="connsiteX220" fmla="*/ 3482804 w 12192000"/>
              <a:gd name="connsiteY220" fmla="*/ 42812 h 4999978"/>
              <a:gd name="connsiteX221" fmla="*/ 3485495 w 12192000"/>
              <a:gd name="connsiteY221" fmla="*/ 45921 h 4999978"/>
              <a:gd name="connsiteX222" fmla="*/ 3490972 w 12192000"/>
              <a:gd name="connsiteY222" fmla="*/ 47286 h 4999978"/>
              <a:gd name="connsiteX223" fmla="*/ 3505835 w 12192000"/>
              <a:gd name="connsiteY223" fmla="*/ 46077 h 4999978"/>
              <a:gd name="connsiteX224" fmla="*/ 3511410 w 12192000"/>
              <a:gd name="connsiteY224" fmla="*/ 44808 h 4999978"/>
              <a:gd name="connsiteX225" fmla="*/ 3519598 w 12192000"/>
              <a:gd name="connsiteY225" fmla="*/ 44683 h 4999978"/>
              <a:gd name="connsiteX226" fmla="*/ 3519807 w 12192000"/>
              <a:gd name="connsiteY226" fmla="*/ 44938 h 4999978"/>
              <a:gd name="connsiteX227" fmla="*/ 3527466 w 12192000"/>
              <a:gd name="connsiteY227" fmla="*/ 44316 h 4999978"/>
              <a:gd name="connsiteX228" fmla="*/ 3564889 w 12192000"/>
              <a:gd name="connsiteY228" fmla="*/ 57394 h 4999978"/>
              <a:gd name="connsiteX229" fmla="*/ 3614922 w 12192000"/>
              <a:gd name="connsiteY229" fmla="*/ 61804 h 4999978"/>
              <a:gd name="connsiteX230" fmla="*/ 3635506 w 12192000"/>
              <a:gd name="connsiteY230" fmla="*/ 65718 h 4999978"/>
              <a:gd name="connsiteX231" fmla="*/ 3646525 w 12192000"/>
              <a:gd name="connsiteY231" fmla="*/ 69193 h 4999978"/>
              <a:gd name="connsiteX232" fmla="*/ 3647224 w 12192000"/>
              <a:gd name="connsiteY232" fmla="*/ 70303 h 4999978"/>
              <a:gd name="connsiteX233" fmla="*/ 3683100 w 12192000"/>
              <a:gd name="connsiteY233" fmla="*/ 64109 h 4999978"/>
              <a:gd name="connsiteX234" fmla="*/ 3687901 w 12192000"/>
              <a:gd name="connsiteY234" fmla="*/ 65372 h 4999978"/>
              <a:gd name="connsiteX235" fmla="*/ 3711234 w 12192000"/>
              <a:gd name="connsiteY235" fmla="*/ 58665 h 4999978"/>
              <a:gd name="connsiteX236" fmla="*/ 3723318 w 12192000"/>
              <a:gd name="connsiteY236" fmla="*/ 56625 h 4999978"/>
              <a:gd name="connsiteX237" fmla="*/ 3726677 w 12192000"/>
              <a:gd name="connsiteY237" fmla="*/ 53112 h 4999978"/>
              <a:gd name="connsiteX238" fmla="*/ 3744535 w 12192000"/>
              <a:gd name="connsiteY238" fmla="*/ 51590 h 4999978"/>
              <a:gd name="connsiteX239" fmla="*/ 3746608 w 12192000"/>
              <a:gd name="connsiteY239" fmla="*/ 52522 h 4999978"/>
              <a:gd name="connsiteX240" fmla="*/ 3761262 w 12192000"/>
              <a:gd name="connsiteY240" fmla="*/ 47147 h 4999978"/>
              <a:gd name="connsiteX241" fmla="*/ 3803931 w 12192000"/>
              <a:gd name="connsiteY241" fmla="*/ 49309 h 4999978"/>
              <a:gd name="connsiteX242" fmla="*/ 3925626 w 12192000"/>
              <a:gd name="connsiteY242" fmla="*/ 40301 h 4999978"/>
              <a:gd name="connsiteX243" fmla="*/ 4033324 w 12192000"/>
              <a:gd name="connsiteY243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83267 w 12192000"/>
              <a:gd name="connsiteY41" fmla="*/ 199617 h 4999978"/>
              <a:gd name="connsiteX42" fmla="*/ 5492371 w 12192000"/>
              <a:gd name="connsiteY42" fmla="*/ 230923 h 4999978"/>
              <a:gd name="connsiteX43" fmla="*/ 5640913 w 12192000"/>
              <a:gd name="connsiteY43" fmla="*/ 239810 h 4999978"/>
              <a:gd name="connsiteX44" fmla="*/ 5877770 w 12192000"/>
              <a:gd name="connsiteY44" fmla="*/ 283747 h 4999978"/>
              <a:gd name="connsiteX45" fmla="*/ 5989615 w 12192000"/>
              <a:gd name="connsiteY45" fmla="*/ 306445 h 4999978"/>
              <a:gd name="connsiteX46" fmla="*/ 5996857 w 12192000"/>
              <a:gd name="connsiteY46" fmla="*/ 310331 h 4999978"/>
              <a:gd name="connsiteX47" fmla="*/ 6037387 w 12192000"/>
              <a:gd name="connsiteY47" fmla="*/ 299308 h 4999978"/>
              <a:gd name="connsiteX48" fmla="*/ 6113074 w 12192000"/>
              <a:gd name="connsiteY48" fmla="*/ 312627 h 4999978"/>
              <a:gd name="connsiteX49" fmla="*/ 6280929 w 12192000"/>
              <a:gd name="connsiteY49" fmla="*/ 337226 h 4999978"/>
              <a:gd name="connsiteX50" fmla="*/ 6298665 w 12192000"/>
              <a:gd name="connsiteY50" fmla="*/ 329713 h 4999978"/>
              <a:gd name="connsiteX51" fmla="*/ 6317326 w 12192000"/>
              <a:gd name="connsiteY51" fmla="*/ 326576 h 4999978"/>
              <a:gd name="connsiteX52" fmla="*/ 6319212 w 12192000"/>
              <a:gd name="connsiteY52" fmla="*/ 327786 h 4999978"/>
              <a:gd name="connsiteX53" fmla="*/ 6339724 w 12192000"/>
              <a:gd name="connsiteY53" fmla="*/ 328880 h 4999978"/>
              <a:gd name="connsiteX54" fmla="*/ 6345010 w 12192000"/>
              <a:gd name="connsiteY54" fmla="*/ 325930 h 4999978"/>
              <a:gd name="connsiteX55" fmla="*/ 6359332 w 12192000"/>
              <a:gd name="connsiteY55" fmla="*/ 325681 h 4999978"/>
              <a:gd name="connsiteX56" fmla="*/ 6388220 w 12192000"/>
              <a:gd name="connsiteY56" fmla="*/ 322496 h 4999978"/>
              <a:gd name="connsiteX57" fmla="*/ 6392994 w 12192000"/>
              <a:gd name="connsiteY57" fmla="*/ 324426 h 4999978"/>
              <a:gd name="connsiteX58" fmla="*/ 6435581 w 12192000"/>
              <a:gd name="connsiteY58" fmla="*/ 323557 h 4999978"/>
              <a:gd name="connsiteX59" fmla="*/ 6435870 w 12192000"/>
              <a:gd name="connsiteY59" fmla="*/ 324745 h 4999978"/>
              <a:gd name="connsiteX60" fmla="*/ 6446571 w 12192000"/>
              <a:gd name="connsiteY60" fmla="*/ 329739 h 4999978"/>
              <a:gd name="connsiteX61" fmla="*/ 6467701 w 12192000"/>
              <a:gd name="connsiteY61" fmla="*/ 336547 h 4999978"/>
              <a:gd name="connsiteX62" fmla="*/ 6512727 w 12192000"/>
              <a:gd name="connsiteY62" fmla="*/ 367087 h 4999978"/>
              <a:gd name="connsiteX63" fmla="*/ 6557094 w 12192000"/>
              <a:gd name="connsiteY63" fmla="*/ 366314 h 4999978"/>
              <a:gd name="connsiteX64" fmla="*/ 6565879 w 12192000"/>
              <a:gd name="connsiteY64" fmla="*/ 366812 h 4999978"/>
              <a:gd name="connsiteX65" fmla="*/ 6565997 w 12192000"/>
              <a:gd name="connsiteY65" fmla="*/ 367092 h 4999978"/>
              <a:gd name="connsiteX66" fmla="*/ 6575147 w 12192000"/>
              <a:gd name="connsiteY66" fmla="*/ 368156 h 4999978"/>
              <a:gd name="connsiteX67" fmla="*/ 6581899 w 12192000"/>
              <a:gd name="connsiteY67" fmla="*/ 367720 h 4999978"/>
              <a:gd name="connsiteX68" fmla="*/ 6598943 w 12192000"/>
              <a:gd name="connsiteY68" fmla="*/ 368688 h 4999978"/>
              <a:gd name="connsiteX69" fmla="*/ 6604421 w 12192000"/>
              <a:gd name="connsiteY69" fmla="*/ 370815 h 4999978"/>
              <a:gd name="connsiteX70" fmla="*/ 6606035 w 12192000"/>
              <a:gd name="connsiteY70" fmla="*/ 374247 h 4999978"/>
              <a:gd name="connsiteX71" fmla="*/ 6607669 w 12192000"/>
              <a:gd name="connsiteY71" fmla="*/ 373968 h 4999978"/>
              <a:gd name="connsiteX72" fmla="*/ 6637532 w 12192000"/>
              <a:gd name="connsiteY72" fmla="*/ 384907 h 4999978"/>
              <a:gd name="connsiteX73" fmla="*/ 6706880 w 12192000"/>
              <a:gd name="connsiteY73" fmla="*/ 399163 h 4999978"/>
              <a:gd name="connsiteX74" fmla="*/ 6747500 w 12192000"/>
              <a:gd name="connsiteY74" fmla="*/ 403168 h 4999978"/>
              <a:gd name="connsiteX75" fmla="*/ 6857783 w 12192000"/>
              <a:gd name="connsiteY75" fmla="*/ 418687 h 4999978"/>
              <a:gd name="connsiteX76" fmla="*/ 7018394 w 12192000"/>
              <a:gd name="connsiteY76" fmla="*/ 466613 h 4999978"/>
              <a:gd name="connsiteX77" fmla="*/ 7024679 w 12192000"/>
              <a:gd name="connsiteY77" fmla="*/ 572534 h 4999978"/>
              <a:gd name="connsiteX78" fmla="*/ 7041715 w 12192000"/>
              <a:gd name="connsiteY78" fmla="*/ 465902 h 4999978"/>
              <a:gd name="connsiteX79" fmla="*/ 7048103 w 12192000"/>
              <a:gd name="connsiteY79" fmla="*/ 464392 h 4999978"/>
              <a:gd name="connsiteX80" fmla="*/ 7057490 w 12192000"/>
              <a:gd name="connsiteY80" fmla="*/ 463917 h 4999978"/>
              <a:gd name="connsiteX81" fmla="*/ 7057730 w 12192000"/>
              <a:gd name="connsiteY81" fmla="*/ 464165 h 4999978"/>
              <a:gd name="connsiteX82" fmla="*/ 7066511 w 12192000"/>
              <a:gd name="connsiteY82" fmla="*/ 463214 h 4999978"/>
              <a:gd name="connsiteX83" fmla="*/ 7109401 w 12192000"/>
              <a:gd name="connsiteY83" fmla="*/ 455268 h 4999978"/>
              <a:gd name="connsiteX84" fmla="*/ 7166830 w 12192000"/>
              <a:gd name="connsiteY84" fmla="*/ 477037 h 4999978"/>
              <a:gd name="connsiteX85" fmla="*/ 7190442 w 12192000"/>
              <a:gd name="connsiteY85" fmla="*/ 480090 h 4999978"/>
              <a:gd name="connsiteX86" fmla="*/ 7203083 w 12192000"/>
              <a:gd name="connsiteY86" fmla="*/ 483106 h 4999978"/>
              <a:gd name="connsiteX87" fmla="*/ 7203894 w 12192000"/>
              <a:gd name="connsiteY87" fmla="*/ 484190 h 4999978"/>
              <a:gd name="connsiteX88" fmla="*/ 7245004 w 12192000"/>
              <a:gd name="connsiteY88" fmla="*/ 476444 h 4999978"/>
              <a:gd name="connsiteX89" fmla="*/ 7250514 w 12192000"/>
              <a:gd name="connsiteY89" fmla="*/ 477506 h 4999978"/>
              <a:gd name="connsiteX90" fmla="*/ 7277246 w 12192000"/>
              <a:gd name="connsiteY90" fmla="*/ 469782 h 4999978"/>
              <a:gd name="connsiteX91" fmla="*/ 7291092 w 12192000"/>
              <a:gd name="connsiteY91" fmla="*/ 467217 h 4999978"/>
              <a:gd name="connsiteX92" fmla="*/ 7294933 w 12192000"/>
              <a:gd name="connsiteY92" fmla="*/ 463549 h 4999978"/>
              <a:gd name="connsiteX93" fmla="*/ 7315408 w 12192000"/>
              <a:gd name="connsiteY93" fmla="*/ 461260 h 4999978"/>
              <a:gd name="connsiteX94" fmla="*/ 7317786 w 12192000"/>
              <a:gd name="connsiteY94" fmla="*/ 462106 h 4999978"/>
              <a:gd name="connsiteX95" fmla="*/ 7334572 w 12192000"/>
              <a:gd name="connsiteY95" fmla="*/ 456088 h 4999978"/>
              <a:gd name="connsiteX96" fmla="*/ 7375190 w 12192000"/>
              <a:gd name="connsiteY96" fmla="*/ 449931 h 4999978"/>
              <a:gd name="connsiteX97" fmla="*/ 7522997 w 12192000"/>
              <a:gd name="connsiteY97" fmla="*/ 442209 h 4999978"/>
              <a:gd name="connsiteX98" fmla="*/ 7686985 w 12192000"/>
              <a:gd name="connsiteY98" fmla="*/ 419805 h 4999978"/>
              <a:gd name="connsiteX99" fmla="*/ 7854068 w 12192000"/>
              <a:gd name="connsiteY99" fmla="*/ 409774 h 4999978"/>
              <a:gd name="connsiteX100" fmla="*/ 8034165 w 12192000"/>
              <a:gd name="connsiteY100" fmla="*/ 391699 h 4999978"/>
              <a:gd name="connsiteX101" fmla="*/ 8094381 w 12192000"/>
              <a:gd name="connsiteY101" fmla="*/ 395718 h 4999978"/>
              <a:gd name="connsiteX102" fmla="*/ 8146898 w 12192000"/>
              <a:gd name="connsiteY102" fmla="*/ 378558 h 4999978"/>
              <a:gd name="connsiteX103" fmla="*/ 8168993 w 12192000"/>
              <a:gd name="connsiteY103" fmla="*/ 384830 h 4999978"/>
              <a:gd name="connsiteX104" fmla="*/ 8172809 w 12192000"/>
              <a:gd name="connsiteY104" fmla="*/ 386137 h 4999978"/>
              <a:gd name="connsiteX105" fmla="*/ 8187962 w 12192000"/>
              <a:gd name="connsiteY105" fmla="*/ 386433 h 4999978"/>
              <a:gd name="connsiteX106" fmla="*/ 8192382 w 12192000"/>
              <a:gd name="connsiteY106" fmla="*/ 392692 h 4999978"/>
              <a:gd name="connsiteX107" fmla="*/ 8375192 w 12192000"/>
              <a:gd name="connsiteY107" fmla="*/ 383879 h 4999978"/>
              <a:gd name="connsiteX108" fmla="*/ 8454377 w 12192000"/>
              <a:gd name="connsiteY108" fmla="*/ 380331 h 4999978"/>
              <a:gd name="connsiteX109" fmla="*/ 8484740 w 12192000"/>
              <a:gd name="connsiteY109" fmla="*/ 385159 h 4999978"/>
              <a:gd name="connsiteX110" fmla="*/ 8601673 w 12192000"/>
              <a:gd name="connsiteY110" fmla="*/ 397101 h 4999978"/>
              <a:gd name="connsiteX111" fmla="*/ 8701676 w 12192000"/>
              <a:gd name="connsiteY111" fmla="*/ 401351 h 4999978"/>
              <a:gd name="connsiteX112" fmla="*/ 8773288 w 12192000"/>
              <a:gd name="connsiteY112" fmla="*/ 378077 h 4999978"/>
              <a:gd name="connsiteX113" fmla="*/ 8779909 w 12192000"/>
              <a:gd name="connsiteY113" fmla="*/ 382446 h 4999978"/>
              <a:gd name="connsiteX114" fmla="*/ 8829932 w 12192000"/>
              <a:gd name="connsiteY114" fmla="*/ 379243 h 4999978"/>
              <a:gd name="connsiteX115" fmla="*/ 9003386 w 12192000"/>
              <a:gd name="connsiteY115" fmla="*/ 336242 h 4999978"/>
              <a:gd name="connsiteX116" fmla="*/ 9101185 w 12192000"/>
              <a:gd name="connsiteY116" fmla="*/ 330862 h 4999978"/>
              <a:gd name="connsiteX117" fmla="*/ 9136185 w 12192000"/>
              <a:gd name="connsiteY117" fmla="*/ 334078 h 4999978"/>
              <a:gd name="connsiteX118" fmla="*/ 9194801 w 12192000"/>
              <a:gd name="connsiteY118" fmla="*/ 339149 h 4999978"/>
              <a:gd name="connsiteX119" fmla="*/ 9239316 w 12192000"/>
              <a:gd name="connsiteY119" fmla="*/ 355558 h 4999978"/>
              <a:gd name="connsiteX120" fmla="*/ 9288052 w 12192000"/>
              <a:gd name="connsiteY120" fmla="*/ 354796 h 4999978"/>
              <a:gd name="connsiteX121" fmla="*/ 9298465 w 12192000"/>
              <a:gd name="connsiteY121" fmla="*/ 338296 h 4999978"/>
              <a:gd name="connsiteX122" fmla="*/ 9350892 w 12192000"/>
              <a:gd name="connsiteY122" fmla="*/ 342778 h 4999978"/>
              <a:gd name="connsiteX123" fmla="*/ 9430522 w 12192000"/>
              <a:gd name="connsiteY123" fmla="*/ 351368 h 4999978"/>
              <a:gd name="connsiteX124" fmla="*/ 9476215 w 12192000"/>
              <a:gd name="connsiteY124" fmla="*/ 352107 h 4999978"/>
              <a:gd name="connsiteX125" fmla="*/ 9601276 w 12192000"/>
              <a:gd name="connsiteY125" fmla="*/ 358704 h 4999978"/>
              <a:gd name="connsiteX126" fmla="*/ 9726733 w 12192000"/>
              <a:gd name="connsiteY126" fmla="*/ 368801 h 4999978"/>
              <a:gd name="connsiteX127" fmla="*/ 9802144 w 12192000"/>
              <a:gd name="connsiteY127" fmla="*/ 394479 h 4999978"/>
              <a:gd name="connsiteX128" fmla="*/ 9905153 w 12192000"/>
              <a:gd name="connsiteY128" fmla="*/ 400650 h 4999978"/>
              <a:gd name="connsiteX129" fmla="*/ 9922553 w 12192000"/>
              <a:gd name="connsiteY129" fmla="*/ 404569 h 4999978"/>
              <a:gd name="connsiteX130" fmla="*/ 10044658 w 12192000"/>
              <a:gd name="connsiteY130" fmla="*/ 418077 h 4999978"/>
              <a:gd name="connsiteX131" fmla="*/ 10184585 w 12192000"/>
              <a:gd name="connsiteY131" fmla="*/ 407138 h 4999978"/>
              <a:gd name="connsiteX132" fmla="*/ 10366435 w 12192000"/>
              <a:gd name="connsiteY132" fmla="*/ 462428 h 4999978"/>
              <a:gd name="connsiteX133" fmla="*/ 10688220 w 12192000"/>
              <a:gd name="connsiteY133" fmla="*/ 542258 h 4999978"/>
              <a:gd name="connsiteX134" fmla="*/ 11026690 w 12192000"/>
              <a:gd name="connsiteY134" fmla="*/ 550681 h 4999978"/>
              <a:gd name="connsiteX135" fmla="*/ 11113779 w 12192000"/>
              <a:gd name="connsiteY135" fmla="*/ 533868 h 4999978"/>
              <a:gd name="connsiteX136" fmla="*/ 11369556 w 12192000"/>
              <a:gd name="connsiteY136" fmla="*/ 491719 h 4999978"/>
              <a:gd name="connsiteX137" fmla="*/ 11623342 w 12192000"/>
              <a:gd name="connsiteY137" fmla="*/ 388428 h 4999978"/>
              <a:gd name="connsiteX138" fmla="*/ 11786511 w 12192000"/>
              <a:gd name="connsiteY138" fmla="*/ 358390 h 4999978"/>
              <a:gd name="connsiteX139" fmla="*/ 11862577 w 12192000"/>
              <a:gd name="connsiteY139" fmla="*/ 330549 h 4999978"/>
              <a:gd name="connsiteX140" fmla="*/ 11916612 w 12192000"/>
              <a:gd name="connsiteY140" fmla="*/ 323810 h 4999978"/>
              <a:gd name="connsiteX141" fmla="*/ 11948830 w 12192000"/>
              <a:gd name="connsiteY141" fmla="*/ 318062 h 4999978"/>
              <a:gd name="connsiteX142" fmla="*/ 12001583 w 12192000"/>
              <a:gd name="connsiteY142" fmla="*/ 279643 h 4999978"/>
              <a:gd name="connsiteX143" fmla="*/ 12174977 w 12192000"/>
              <a:gd name="connsiteY143" fmla="*/ 264652 h 4999978"/>
              <a:gd name="connsiteX144" fmla="*/ 12192000 w 12192000"/>
              <a:gd name="connsiteY144" fmla="*/ 256549 h 4999978"/>
              <a:gd name="connsiteX145" fmla="*/ 12192000 w 12192000"/>
              <a:gd name="connsiteY145" fmla="*/ 4999978 h 4999978"/>
              <a:gd name="connsiteX146" fmla="*/ 0 w 12192000"/>
              <a:gd name="connsiteY146" fmla="*/ 4999978 h 4999978"/>
              <a:gd name="connsiteX147" fmla="*/ 0 w 12192000"/>
              <a:gd name="connsiteY147" fmla="*/ 617449 h 4999978"/>
              <a:gd name="connsiteX148" fmla="*/ 11075 w 12192000"/>
              <a:gd name="connsiteY148" fmla="*/ 615178 h 4999978"/>
              <a:gd name="connsiteX149" fmla="*/ 44061 w 12192000"/>
              <a:gd name="connsiteY149" fmla="*/ 608596 h 4999978"/>
              <a:gd name="connsiteX150" fmla="*/ 136694 w 12192000"/>
              <a:gd name="connsiteY150" fmla="*/ 556415 h 4999978"/>
              <a:gd name="connsiteX151" fmla="*/ 170342 w 12192000"/>
              <a:gd name="connsiteY151" fmla="*/ 551077 h 4999978"/>
              <a:gd name="connsiteX152" fmla="*/ 168955 w 12192000"/>
              <a:gd name="connsiteY152" fmla="*/ 542164 h 4999978"/>
              <a:gd name="connsiteX153" fmla="*/ 181474 w 12192000"/>
              <a:gd name="connsiteY153" fmla="*/ 541281 h 4999978"/>
              <a:gd name="connsiteX154" fmla="*/ 209440 w 12192000"/>
              <a:gd name="connsiteY154" fmla="*/ 540561 h 4999978"/>
              <a:gd name="connsiteX155" fmla="*/ 293152 w 12192000"/>
              <a:gd name="connsiteY155" fmla="*/ 536576 h 4999978"/>
              <a:gd name="connsiteX156" fmla="*/ 315693 w 12192000"/>
              <a:gd name="connsiteY156" fmla="*/ 519030 h 4999978"/>
              <a:gd name="connsiteX157" fmla="*/ 337305 w 12192000"/>
              <a:gd name="connsiteY157" fmla="*/ 518372 h 4999978"/>
              <a:gd name="connsiteX158" fmla="*/ 462252 w 12192000"/>
              <a:gd name="connsiteY158" fmla="*/ 493151 h 4999978"/>
              <a:gd name="connsiteX159" fmla="*/ 479457 w 12192000"/>
              <a:gd name="connsiteY159" fmla="*/ 491123 h 4999978"/>
              <a:gd name="connsiteX160" fmla="*/ 488653 w 12192000"/>
              <a:gd name="connsiteY160" fmla="*/ 483257 h 4999978"/>
              <a:gd name="connsiteX161" fmla="*/ 522053 w 12192000"/>
              <a:gd name="connsiteY161" fmla="*/ 481125 h 4999978"/>
              <a:gd name="connsiteX162" fmla="*/ 523520 w 12192000"/>
              <a:gd name="connsiteY162" fmla="*/ 476713 h 4999978"/>
              <a:gd name="connsiteX163" fmla="*/ 632714 w 12192000"/>
              <a:gd name="connsiteY163" fmla="*/ 437101 h 4999978"/>
              <a:gd name="connsiteX164" fmla="*/ 651426 w 12192000"/>
              <a:gd name="connsiteY164" fmla="*/ 430544 h 4999978"/>
              <a:gd name="connsiteX165" fmla="*/ 667724 w 12192000"/>
              <a:gd name="connsiteY165" fmla="*/ 432138 h 4999978"/>
              <a:gd name="connsiteX166" fmla="*/ 757679 w 12192000"/>
              <a:gd name="connsiteY166" fmla="*/ 425145 h 4999978"/>
              <a:gd name="connsiteX167" fmla="*/ 779159 w 12192000"/>
              <a:gd name="connsiteY167" fmla="*/ 428059 h 4999978"/>
              <a:gd name="connsiteX168" fmla="*/ 788293 w 12192000"/>
              <a:gd name="connsiteY168" fmla="*/ 434863 h 4999978"/>
              <a:gd name="connsiteX169" fmla="*/ 822923 w 12192000"/>
              <a:gd name="connsiteY169" fmla="*/ 421074 h 4999978"/>
              <a:gd name="connsiteX170" fmla="*/ 876559 w 12192000"/>
              <a:gd name="connsiteY170" fmla="*/ 411088 h 4999978"/>
              <a:gd name="connsiteX171" fmla="*/ 902011 w 12192000"/>
              <a:gd name="connsiteY171" fmla="*/ 404118 h 4999978"/>
              <a:gd name="connsiteX172" fmla="*/ 922715 w 12192000"/>
              <a:gd name="connsiteY172" fmla="*/ 407699 h 4999978"/>
              <a:gd name="connsiteX173" fmla="*/ 1040139 w 12192000"/>
              <a:gd name="connsiteY173" fmla="*/ 406590 h 4999978"/>
              <a:gd name="connsiteX174" fmla="*/ 1067251 w 12192000"/>
              <a:gd name="connsiteY174" fmla="*/ 412384 h 4999978"/>
              <a:gd name="connsiteX175" fmla="*/ 1080272 w 12192000"/>
              <a:gd name="connsiteY175" fmla="*/ 424669 h 4999978"/>
              <a:gd name="connsiteX176" fmla="*/ 1090219 w 12192000"/>
              <a:gd name="connsiteY176" fmla="*/ 420026 h 4999978"/>
              <a:gd name="connsiteX177" fmla="*/ 1161226 w 12192000"/>
              <a:gd name="connsiteY177" fmla="*/ 418304 h 4999978"/>
              <a:gd name="connsiteX178" fmla="*/ 1207525 w 12192000"/>
              <a:gd name="connsiteY178" fmla="*/ 416039 h 4999978"/>
              <a:gd name="connsiteX179" fmla="*/ 1295331 w 12192000"/>
              <a:gd name="connsiteY179" fmla="*/ 402182 h 4999978"/>
              <a:gd name="connsiteX180" fmla="*/ 1347118 w 12192000"/>
              <a:gd name="connsiteY180" fmla="*/ 399704 h 4999978"/>
              <a:gd name="connsiteX181" fmla="*/ 1378108 w 12192000"/>
              <a:gd name="connsiteY181" fmla="*/ 398410 h 4999978"/>
              <a:gd name="connsiteX182" fmla="*/ 1459192 w 12192000"/>
              <a:gd name="connsiteY182" fmla="*/ 380919 h 4999978"/>
              <a:gd name="connsiteX183" fmla="*/ 1590120 w 12192000"/>
              <a:gd name="connsiteY183" fmla="*/ 317608 h 4999978"/>
              <a:gd name="connsiteX184" fmla="*/ 1631417 w 12192000"/>
              <a:gd name="connsiteY184" fmla="*/ 308227 h 4999978"/>
              <a:gd name="connsiteX185" fmla="*/ 1638727 w 12192000"/>
              <a:gd name="connsiteY185" fmla="*/ 311610 h 4999978"/>
              <a:gd name="connsiteX186" fmla="*/ 1844438 w 12192000"/>
              <a:gd name="connsiteY186" fmla="*/ 271304 h 4999978"/>
              <a:gd name="connsiteX187" fmla="*/ 1881324 w 12192000"/>
              <a:gd name="connsiteY187" fmla="*/ 268497 h 4999978"/>
              <a:gd name="connsiteX188" fmla="*/ 1908999 w 12192000"/>
              <a:gd name="connsiteY188" fmla="*/ 269338 h 4999978"/>
              <a:gd name="connsiteX189" fmla="*/ 1974956 w 12192000"/>
              <a:gd name="connsiteY189" fmla="*/ 255958 h 4999978"/>
              <a:gd name="connsiteX190" fmla="*/ 2082409 w 12192000"/>
              <a:gd name="connsiteY190" fmla="*/ 227290 h 4999978"/>
              <a:gd name="connsiteX191" fmla="*/ 2105639 w 12192000"/>
              <a:gd name="connsiteY191" fmla="*/ 222648 h 4999978"/>
              <a:gd name="connsiteX192" fmla="*/ 2126992 w 12192000"/>
              <a:gd name="connsiteY192" fmla="*/ 224468 h 4999978"/>
              <a:gd name="connsiteX193" fmla="*/ 2133154 w 12192000"/>
              <a:gd name="connsiteY193" fmla="*/ 229952 h 4999978"/>
              <a:gd name="connsiteX194" fmla="*/ 2146154 w 12192000"/>
              <a:gd name="connsiteY194" fmla="*/ 228332 h 4999978"/>
              <a:gd name="connsiteX195" fmla="*/ 2149901 w 12192000"/>
              <a:gd name="connsiteY195" fmla="*/ 229116 h 4999978"/>
              <a:gd name="connsiteX196" fmla="*/ 2171100 w 12192000"/>
              <a:gd name="connsiteY196" fmla="*/ 232389 h 4999978"/>
              <a:gd name="connsiteX197" fmla="*/ 2209148 w 12192000"/>
              <a:gd name="connsiteY197" fmla="*/ 209225 h 4999978"/>
              <a:gd name="connsiteX198" fmla="*/ 2261889 w 12192000"/>
              <a:gd name="connsiteY198" fmla="*/ 205532 h 4999978"/>
              <a:gd name="connsiteX199" fmla="*/ 2452315 w 12192000"/>
              <a:gd name="connsiteY199" fmla="*/ 152899 h 4999978"/>
              <a:gd name="connsiteX200" fmla="*/ 2495330 w 12192000"/>
              <a:gd name="connsiteY200" fmla="*/ 142101 h 4999978"/>
              <a:gd name="connsiteX201" fmla="*/ 2665623 w 12192000"/>
              <a:gd name="connsiteY201" fmla="*/ 96394 h 4999978"/>
              <a:gd name="connsiteX202" fmla="*/ 2763332 w 12192000"/>
              <a:gd name="connsiteY202" fmla="*/ 74831 h 4999978"/>
              <a:gd name="connsiteX203" fmla="*/ 2843870 w 12192000"/>
              <a:gd name="connsiteY203" fmla="*/ 47507 h 4999978"/>
              <a:gd name="connsiteX204" fmla="*/ 2862745 w 12192000"/>
              <a:gd name="connsiteY204" fmla="*/ 43242 h 4999978"/>
              <a:gd name="connsiteX205" fmla="*/ 2864596 w 12192000"/>
              <a:gd name="connsiteY205" fmla="*/ 39218 h 4999978"/>
              <a:gd name="connsiteX206" fmla="*/ 2875381 w 12192000"/>
              <a:gd name="connsiteY206" fmla="*/ 35003 h 4999978"/>
              <a:gd name="connsiteX207" fmla="*/ 2895139 w 12192000"/>
              <a:gd name="connsiteY207" fmla="*/ 24186 h 4999978"/>
              <a:gd name="connsiteX208" fmla="*/ 2932205 w 12192000"/>
              <a:gd name="connsiteY208" fmla="*/ 11873 h 4999978"/>
              <a:gd name="connsiteX209" fmla="*/ 2933310 w 12192000"/>
              <a:gd name="connsiteY209" fmla="*/ 12816 h 4999978"/>
              <a:gd name="connsiteX210" fmla="*/ 2945218 w 12192000"/>
              <a:gd name="connsiteY210" fmla="*/ 14141 h 4999978"/>
              <a:gd name="connsiteX211" fmla="*/ 2966465 w 12192000"/>
              <a:gd name="connsiteY211" fmla="*/ 14117 h 4999978"/>
              <a:gd name="connsiteX212" fmla="*/ 3016048 w 12192000"/>
              <a:gd name="connsiteY212" fmla="*/ 12381 h 4999978"/>
              <a:gd name="connsiteX213" fmla="*/ 3057077 w 12192000"/>
              <a:gd name="connsiteY213" fmla="*/ 14845 h 4999978"/>
              <a:gd name="connsiteX214" fmla="*/ 3148105 w 12192000"/>
              <a:gd name="connsiteY214" fmla="*/ 30648 h 4999978"/>
              <a:gd name="connsiteX215" fmla="*/ 3251671 w 12192000"/>
              <a:gd name="connsiteY215" fmla="*/ 31575 h 4999978"/>
              <a:gd name="connsiteX216" fmla="*/ 3351400 w 12192000"/>
              <a:gd name="connsiteY216" fmla="*/ 32687 h 4999978"/>
              <a:gd name="connsiteX217" fmla="*/ 3387481 w 12192000"/>
              <a:gd name="connsiteY217" fmla="*/ 31443 h 4999978"/>
              <a:gd name="connsiteX218" fmla="*/ 3451923 w 12192000"/>
              <a:gd name="connsiteY218" fmla="*/ 36482 h 4999978"/>
              <a:gd name="connsiteX219" fmla="*/ 3481520 w 12192000"/>
              <a:gd name="connsiteY219" fmla="*/ 43287 h 4999978"/>
              <a:gd name="connsiteX220" fmla="*/ 3482804 w 12192000"/>
              <a:gd name="connsiteY220" fmla="*/ 42812 h 4999978"/>
              <a:gd name="connsiteX221" fmla="*/ 3485495 w 12192000"/>
              <a:gd name="connsiteY221" fmla="*/ 45921 h 4999978"/>
              <a:gd name="connsiteX222" fmla="*/ 3490972 w 12192000"/>
              <a:gd name="connsiteY222" fmla="*/ 47286 h 4999978"/>
              <a:gd name="connsiteX223" fmla="*/ 3505835 w 12192000"/>
              <a:gd name="connsiteY223" fmla="*/ 46077 h 4999978"/>
              <a:gd name="connsiteX224" fmla="*/ 3511410 w 12192000"/>
              <a:gd name="connsiteY224" fmla="*/ 44808 h 4999978"/>
              <a:gd name="connsiteX225" fmla="*/ 3519598 w 12192000"/>
              <a:gd name="connsiteY225" fmla="*/ 44683 h 4999978"/>
              <a:gd name="connsiteX226" fmla="*/ 3519807 w 12192000"/>
              <a:gd name="connsiteY226" fmla="*/ 44938 h 4999978"/>
              <a:gd name="connsiteX227" fmla="*/ 3527466 w 12192000"/>
              <a:gd name="connsiteY227" fmla="*/ 44316 h 4999978"/>
              <a:gd name="connsiteX228" fmla="*/ 3564889 w 12192000"/>
              <a:gd name="connsiteY228" fmla="*/ 57394 h 4999978"/>
              <a:gd name="connsiteX229" fmla="*/ 3614922 w 12192000"/>
              <a:gd name="connsiteY229" fmla="*/ 61804 h 4999978"/>
              <a:gd name="connsiteX230" fmla="*/ 3635506 w 12192000"/>
              <a:gd name="connsiteY230" fmla="*/ 65718 h 4999978"/>
              <a:gd name="connsiteX231" fmla="*/ 3646525 w 12192000"/>
              <a:gd name="connsiteY231" fmla="*/ 69193 h 4999978"/>
              <a:gd name="connsiteX232" fmla="*/ 3647224 w 12192000"/>
              <a:gd name="connsiteY232" fmla="*/ 70303 h 4999978"/>
              <a:gd name="connsiteX233" fmla="*/ 3683100 w 12192000"/>
              <a:gd name="connsiteY233" fmla="*/ 64109 h 4999978"/>
              <a:gd name="connsiteX234" fmla="*/ 3687901 w 12192000"/>
              <a:gd name="connsiteY234" fmla="*/ 65372 h 4999978"/>
              <a:gd name="connsiteX235" fmla="*/ 3711234 w 12192000"/>
              <a:gd name="connsiteY235" fmla="*/ 58665 h 4999978"/>
              <a:gd name="connsiteX236" fmla="*/ 3723318 w 12192000"/>
              <a:gd name="connsiteY236" fmla="*/ 56625 h 4999978"/>
              <a:gd name="connsiteX237" fmla="*/ 3726677 w 12192000"/>
              <a:gd name="connsiteY237" fmla="*/ 53112 h 4999978"/>
              <a:gd name="connsiteX238" fmla="*/ 3744535 w 12192000"/>
              <a:gd name="connsiteY238" fmla="*/ 51590 h 4999978"/>
              <a:gd name="connsiteX239" fmla="*/ 3746608 w 12192000"/>
              <a:gd name="connsiteY239" fmla="*/ 52522 h 4999978"/>
              <a:gd name="connsiteX240" fmla="*/ 3761262 w 12192000"/>
              <a:gd name="connsiteY240" fmla="*/ 47147 h 4999978"/>
              <a:gd name="connsiteX241" fmla="*/ 3803931 w 12192000"/>
              <a:gd name="connsiteY241" fmla="*/ 49309 h 4999978"/>
              <a:gd name="connsiteX242" fmla="*/ 3925626 w 12192000"/>
              <a:gd name="connsiteY242" fmla="*/ 40301 h 4999978"/>
              <a:gd name="connsiteX243" fmla="*/ 4033324 w 12192000"/>
              <a:gd name="connsiteY243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83267 w 12192000"/>
              <a:gd name="connsiteY41" fmla="*/ 199617 h 4999978"/>
              <a:gd name="connsiteX42" fmla="*/ 5492371 w 12192000"/>
              <a:gd name="connsiteY42" fmla="*/ 230923 h 4999978"/>
              <a:gd name="connsiteX43" fmla="*/ 5640913 w 12192000"/>
              <a:gd name="connsiteY43" fmla="*/ 239810 h 4999978"/>
              <a:gd name="connsiteX44" fmla="*/ 5877770 w 12192000"/>
              <a:gd name="connsiteY44" fmla="*/ 283747 h 4999978"/>
              <a:gd name="connsiteX45" fmla="*/ 5989615 w 12192000"/>
              <a:gd name="connsiteY45" fmla="*/ 306445 h 4999978"/>
              <a:gd name="connsiteX46" fmla="*/ 5996857 w 12192000"/>
              <a:gd name="connsiteY46" fmla="*/ 310331 h 4999978"/>
              <a:gd name="connsiteX47" fmla="*/ 6037387 w 12192000"/>
              <a:gd name="connsiteY47" fmla="*/ 299308 h 4999978"/>
              <a:gd name="connsiteX48" fmla="*/ 6113074 w 12192000"/>
              <a:gd name="connsiteY48" fmla="*/ 312627 h 4999978"/>
              <a:gd name="connsiteX49" fmla="*/ 6280929 w 12192000"/>
              <a:gd name="connsiteY49" fmla="*/ 337226 h 4999978"/>
              <a:gd name="connsiteX50" fmla="*/ 6298665 w 12192000"/>
              <a:gd name="connsiteY50" fmla="*/ 329713 h 4999978"/>
              <a:gd name="connsiteX51" fmla="*/ 6317326 w 12192000"/>
              <a:gd name="connsiteY51" fmla="*/ 326576 h 4999978"/>
              <a:gd name="connsiteX52" fmla="*/ 6319212 w 12192000"/>
              <a:gd name="connsiteY52" fmla="*/ 327786 h 4999978"/>
              <a:gd name="connsiteX53" fmla="*/ 6339724 w 12192000"/>
              <a:gd name="connsiteY53" fmla="*/ 328880 h 4999978"/>
              <a:gd name="connsiteX54" fmla="*/ 6345010 w 12192000"/>
              <a:gd name="connsiteY54" fmla="*/ 325930 h 4999978"/>
              <a:gd name="connsiteX55" fmla="*/ 6359332 w 12192000"/>
              <a:gd name="connsiteY55" fmla="*/ 325681 h 4999978"/>
              <a:gd name="connsiteX56" fmla="*/ 6388220 w 12192000"/>
              <a:gd name="connsiteY56" fmla="*/ 322496 h 4999978"/>
              <a:gd name="connsiteX57" fmla="*/ 6392994 w 12192000"/>
              <a:gd name="connsiteY57" fmla="*/ 324426 h 4999978"/>
              <a:gd name="connsiteX58" fmla="*/ 6435581 w 12192000"/>
              <a:gd name="connsiteY58" fmla="*/ 323557 h 4999978"/>
              <a:gd name="connsiteX59" fmla="*/ 6435870 w 12192000"/>
              <a:gd name="connsiteY59" fmla="*/ 324745 h 4999978"/>
              <a:gd name="connsiteX60" fmla="*/ 6446571 w 12192000"/>
              <a:gd name="connsiteY60" fmla="*/ 329739 h 4999978"/>
              <a:gd name="connsiteX61" fmla="*/ 6467701 w 12192000"/>
              <a:gd name="connsiteY61" fmla="*/ 336547 h 4999978"/>
              <a:gd name="connsiteX62" fmla="*/ 6512727 w 12192000"/>
              <a:gd name="connsiteY62" fmla="*/ 367087 h 4999978"/>
              <a:gd name="connsiteX63" fmla="*/ 6557094 w 12192000"/>
              <a:gd name="connsiteY63" fmla="*/ 366314 h 4999978"/>
              <a:gd name="connsiteX64" fmla="*/ 6565879 w 12192000"/>
              <a:gd name="connsiteY64" fmla="*/ 366812 h 4999978"/>
              <a:gd name="connsiteX65" fmla="*/ 6565997 w 12192000"/>
              <a:gd name="connsiteY65" fmla="*/ 367092 h 4999978"/>
              <a:gd name="connsiteX66" fmla="*/ 6575147 w 12192000"/>
              <a:gd name="connsiteY66" fmla="*/ 368156 h 4999978"/>
              <a:gd name="connsiteX67" fmla="*/ 6581899 w 12192000"/>
              <a:gd name="connsiteY67" fmla="*/ 367720 h 4999978"/>
              <a:gd name="connsiteX68" fmla="*/ 6598943 w 12192000"/>
              <a:gd name="connsiteY68" fmla="*/ 368688 h 4999978"/>
              <a:gd name="connsiteX69" fmla="*/ 6604421 w 12192000"/>
              <a:gd name="connsiteY69" fmla="*/ 370815 h 4999978"/>
              <a:gd name="connsiteX70" fmla="*/ 6606035 w 12192000"/>
              <a:gd name="connsiteY70" fmla="*/ 374247 h 4999978"/>
              <a:gd name="connsiteX71" fmla="*/ 6607669 w 12192000"/>
              <a:gd name="connsiteY71" fmla="*/ 373968 h 4999978"/>
              <a:gd name="connsiteX72" fmla="*/ 6637532 w 12192000"/>
              <a:gd name="connsiteY72" fmla="*/ 384907 h 4999978"/>
              <a:gd name="connsiteX73" fmla="*/ 6706880 w 12192000"/>
              <a:gd name="connsiteY73" fmla="*/ 399163 h 4999978"/>
              <a:gd name="connsiteX74" fmla="*/ 6747500 w 12192000"/>
              <a:gd name="connsiteY74" fmla="*/ 403168 h 4999978"/>
              <a:gd name="connsiteX75" fmla="*/ 6857783 w 12192000"/>
              <a:gd name="connsiteY75" fmla="*/ 418687 h 4999978"/>
              <a:gd name="connsiteX76" fmla="*/ 6926954 w 12192000"/>
              <a:gd name="connsiteY76" fmla="*/ 416162 h 4999978"/>
              <a:gd name="connsiteX77" fmla="*/ 7024679 w 12192000"/>
              <a:gd name="connsiteY77" fmla="*/ 572534 h 4999978"/>
              <a:gd name="connsiteX78" fmla="*/ 7041715 w 12192000"/>
              <a:gd name="connsiteY78" fmla="*/ 465902 h 4999978"/>
              <a:gd name="connsiteX79" fmla="*/ 7048103 w 12192000"/>
              <a:gd name="connsiteY79" fmla="*/ 464392 h 4999978"/>
              <a:gd name="connsiteX80" fmla="*/ 7057490 w 12192000"/>
              <a:gd name="connsiteY80" fmla="*/ 463917 h 4999978"/>
              <a:gd name="connsiteX81" fmla="*/ 7057730 w 12192000"/>
              <a:gd name="connsiteY81" fmla="*/ 464165 h 4999978"/>
              <a:gd name="connsiteX82" fmla="*/ 7066511 w 12192000"/>
              <a:gd name="connsiteY82" fmla="*/ 463214 h 4999978"/>
              <a:gd name="connsiteX83" fmla="*/ 7109401 w 12192000"/>
              <a:gd name="connsiteY83" fmla="*/ 455268 h 4999978"/>
              <a:gd name="connsiteX84" fmla="*/ 7166830 w 12192000"/>
              <a:gd name="connsiteY84" fmla="*/ 477037 h 4999978"/>
              <a:gd name="connsiteX85" fmla="*/ 7190442 w 12192000"/>
              <a:gd name="connsiteY85" fmla="*/ 480090 h 4999978"/>
              <a:gd name="connsiteX86" fmla="*/ 7203083 w 12192000"/>
              <a:gd name="connsiteY86" fmla="*/ 483106 h 4999978"/>
              <a:gd name="connsiteX87" fmla="*/ 7203894 w 12192000"/>
              <a:gd name="connsiteY87" fmla="*/ 484190 h 4999978"/>
              <a:gd name="connsiteX88" fmla="*/ 7245004 w 12192000"/>
              <a:gd name="connsiteY88" fmla="*/ 476444 h 4999978"/>
              <a:gd name="connsiteX89" fmla="*/ 7250514 w 12192000"/>
              <a:gd name="connsiteY89" fmla="*/ 477506 h 4999978"/>
              <a:gd name="connsiteX90" fmla="*/ 7277246 w 12192000"/>
              <a:gd name="connsiteY90" fmla="*/ 469782 h 4999978"/>
              <a:gd name="connsiteX91" fmla="*/ 7291092 w 12192000"/>
              <a:gd name="connsiteY91" fmla="*/ 467217 h 4999978"/>
              <a:gd name="connsiteX92" fmla="*/ 7294933 w 12192000"/>
              <a:gd name="connsiteY92" fmla="*/ 463549 h 4999978"/>
              <a:gd name="connsiteX93" fmla="*/ 7315408 w 12192000"/>
              <a:gd name="connsiteY93" fmla="*/ 461260 h 4999978"/>
              <a:gd name="connsiteX94" fmla="*/ 7317786 w 12192000"/>
              <a:gd name="connsiteY94" fmla="*/ 462106 h 4999978"/>
              <a:gd name="connsiteX95" fmla="*/ 7334572 w 12192000"/>
              <a:gd name="connsiteY95" fmla="*/ 456088 h 4999978"/>
              <a:gd name="connsiteX96" fmla="*/ 7375190 w 12192000"/>
              <a:gd name="connsiteY96" fmla="*/ 449931 h 4999978"/>
              <a:gd name="connsiteX97" fmla="*/ 7522997 w 12192000"/>
              <a:gd name="connsiteY97" fmla="*/ 442209 h 4999978"/>
              <a:gd name="connsiteX98" fmla="*/ 7686985 w 12192000"/>
              <a:gd name="connsiteY98" fmla="*/ 419805 h 4999978"/>
              <a:gd name="connsiteX99" fmla="*/ 7854068 w 12192000"/>
              <a:gd name="connsiteY99" fmla="*/ 409774 h 4999978"/>
              <a:gd name="connsiteX100" fmla="*/ 8034165 w 12192000"/>
              <a:gd name="connsiteY100" fmla="*/ 391699 h 4999978"/>
              <a:gd name="connsiteX101" fmla="*/ 8094381 w 12192000"/>
              <a:gd name="connsiteY101" fmla="*/ 395718 h 4999978"/>
              <a:gd name="connsiteX102" fmla="*/ 8146898 w 12192000"/>
              <a:gd name="connsiteY102" fmla="*/ 378558 h 4999978"/>
              <a:gd name="connsiteX103" fmla="*/ 8168993 w 12192000"/>
              <a:gd name="connsiteY103" fmla="*/ 384830 h 4999978"/>
              <a:gd name="connsiteX104" fmla="*/ 8172809 w 12192000"/>
              <a:gd name="connsiteY104" fmla="*/ 386137 h 4999978"/>
              <a:gd name="connsiteX105" fmla="*/ 8187962 w 12192000"/>
              <a:gd name="connsiteY105" fmla="*/ 386433 h 4999978"/>
              <a:gd name="connsiteX106" fmla="*/ 8192382 w 12192000"/>
              <a:gd name="connsiteY106" fmla="*/ 392692 h 4999978"/>
              <a:gd name="connsiteX107" fmla="*/ 8375192 w 12192000"/>
              <a:gd name="connsiteY107" fmla="*/ 383879 h 4999978"/>
              <a:gd name="connsiteX108" fmla="*/ 8454377 w 12192000"/>
              <a:gd name="connsiteY108" fmla="*/ 380331 h 4999978"/>
              <a:gd name="connsiteX109" fmla="*/ 8484740 w 12192000"/>
              <a:gd name="connsiteY109" fmla="*/ 385159 h 4999978"/>
              <a:gd name="connsiteX110" fmla="*/ 8601673 w 12192000"/>
              <a:gd name="connsiteY110" fmla="*/ 397101 h 4999978"/>
              <a:gd name="connsiteX111" fmla="*/ 8701676 w 12192000"/>
              <a:gd name="connsiteY111" fmla="*/ 401351 h 4999978"/>
              <a:gd name="connsiteX112" fmla="*/ 8773288 w 12192000"/>
              <a:gd name="connsiteY112" fmla="*/ 378077 h 4999978"/>
              <a:gd name="connsiteX113" fmla="*/ 8779909 w 12192000"/>
              <a:gd name="connsiteY113" fmla="*/ 382446 h 4999978"/>
              <a:gd name="connsiteX114" fmla="*/ 8829932 w 12192000"/>
              <a:gd name="connsiteY114" fmla="*/ 379243 h 4999978"/>
              <a:gd name="connsiteX115" fmla="*/ 9003386 w 12192000"/>
              <a:gd name="connsiteY115" fmla="*/ 336242 h 4999978"/>
              <a:gd name="connsiteX116" fmla="*/ 9101185 w 12192000"/>
              <a:gd name="connsiteY116" fmla="*/ 330862 h 4999978"/>
              <a:gd name="connsiteX117" fmla="*/ 9136185 w 12192000"/>
              <a:gd name="connsiteY117" fmla="*/ 334078 h 4999978"/>
              <a:gd name="connsiteX118" fmla="*/ 9194801 w 12192000"/>
              <a:gd name="connsiteY118" fmla="*/ 339149 h 4999978"/>
              <a:gd name="connsiteX119" fmla="*/ 9239316 w 12192000"/>
              <a:gd name="connsiteY119" fmla="*/ 355558 h 4999978"/>
              <a:gd name="connsiteX120" fmla="*/ 9288052 w 12192000"/>
              <a:gd name="connsiteY120" fmla="*/ 354796 h 4999978"/>
              <a:gd name="connsiteX121" fmla="*/ 9298465 w 12192000"/>
              <a:gd name="connsiteY121" fmla="*/ 338296 h 4999978"/>
              <a:gd name="connsiteX122" fmla="*/ 9350892 w 12192000"/>
              <a:gd name="connsiteY122" fmla="*/ 342778 h 4999978"/>
              <a:gd name="connsiteX123" fmla="*/ 9430522 w 12192000"/>
              <a:gd name="connsiteY123" fmla="*/ 351368 h 4999978"/>
              <a:gd name="connsiteX124" fmla="*/ 9476215 w 12192000"/>
              <a:gd name="connsiteY124" fmla="*/ 352107 h 4999978"/>
              <a:gd name="connsiteX125" fmla="*/ 9601276 w 12192000"/>
              <a:gd name="connsiteY125" fmla="*/ 358704 h 4999978"/>
              <a:gd name="connsiteX126" fmla="*/ 9726733 w 12192000"/>
              <a:gd name="connsiteY126" fmla="*/ 368801 h 4999978"/>
              <a:gd name="connsiteX127" fmla="*/ 9802144 w 12192000"/>
              <a:gd name="connsiteY127" fmla="*/ 394479 h 4999978"/>
              <a:gd name="connsiteX128" fmla="*/ 9905153 w 12192000"/>
              <a:gd name="connsiteY128" fmla="*/ 400650 h 4999978"/>
              <a:gd name="connsiteX129" fmla="*/ 9922553 w 12192000"/>
              <a:gd name="connsiteY129" fmla="*/ 404569 h 4999978"/>
              <a:gd name="connsiteX130" fmla="*/ 10044658 w 12192000"/>
              <a:gd name="connsiteY130" fmla="*/ 418077 h 4999978"/>
              <a:gd name="connsiteX131" fmla="*/ 10184585 w 12192000"/>
              <a:gd name="connsiteY131" fmla="*/ 407138 h 4999978"/>
              <a:gd name="connsiteX132" fmla="*/ 10366435 w 12192000"/>
              <a:gd name="connsiteY132" fmla="*/ 462428 h 4999978"/>
              <a:gd name="connsiteX133" fmla="*/ 10688220 w 12192000"/>
              <a:gd name="connsiteY133" fmla="*/ 542258 h 4999978"/>
              <a:gd name="connsiteX134" fmla="*/ 11026690 w 12192000"/>
              <a:gd name="connsiteY134" fmla="*/ 550681 h 4999978"/>
              <a:gd name="connsiteX135" fmla="*/ 11113779 w 12192000"/>
              <a:gd name="connsiteY135" fmla="*/ 533868 h 4999978"/>
              <a:gd name="connsiteX136" fmla="*/ 11369556 w 12192000"/>
              <a:gd name="connsiteY136" fmla="*/ 491719 h 4999978"/>
              <a:gd name="connsiteX137" fmla="*/ 11623342 w 12192000"/>
              <a:gd name="connsiteY137" fmla="*/ 388428 h 4999978"/>
              <a:gd name="connsiteX138" fmla="*/ 11786511 w 12192000"/>
              <a:gd name="connsiteY138" fmla="*/ 358390 h 4999978"/>
              <a:gd name="connsiteX139" fmla="*/ 11862577 w 12192000"/>
              <a:gd name="connsiteY139" fmla="*/ 330549 h 4999978"/>
              <a:gd name="connsiteX140" fmla="*/ 11916612 w 12192000"/>
              <a:gd name="connsiteY140" fmla="*/ 323810 h 4999978"/>
              <a:gd name="connsiteX141" fmla="*/ 11948830 w 12192000"/>
              <a:gd name="connsiteY141" fmla="*/ 318062 h 4999978"/>
              <a:gd name="connsiteX142" fmla="*/ 12001583 w 12192000"/>
              <a:gd name="connsiteY142" fmla="*/ 279643 h 4999978"/>
              <a:gd name="connsiteX143" fmla="*/ 12174977 w 12192000"/>
              <a:gd name="connsiteY143" fmla="*/ 264652 h 4999978"/>
              <a:gd name="connsiteX144" fmla="*/ 12192000 w 12192000"/>
              <a:gd name="connsiteY144" fmla="*/ 256549 h 4999978"/>
              <a:gd name="connsiteX145" fmla="*/ 12192000 w 12192000"/>
              <a:gd name="connsiteY145" fmla="*/ 4999978 h 4999978"/>
              <a:gd name="connsiteX146" fmla="*/ 0 w 12192000"/>
              <a:gd name="connsiteY146" fmla="*/ 4999978 h 4999978"/>
              <a:gd name="connsiteX147" fmla="*/ 0 w 12192000"/>
              <a:gd name="connsiteY147" fmla="*/ 617449 h 4999978"/>
              <a:gd name="connsiteX148" fmla="*/ 11075 w 12192000"/>
              <a:gd name="connsiteY148" fmla="*/ 615178 h 4999978"/>
              <a:gd name="connsiteX149" fmla="*/ 44061 w 12192000"/>
              <a:gd name="connsiteY149" fmla="*/ 608596 h 4999978"/>
              <a:gd name="connsiteX150" fmla="*/ 136694 w 12192000"/>
              <a:gd name="connsiteY150" fmla="*/ 556415 h 4999978"/>
              <a:gd name="connsiteX151" fmla="*/ 170342 w 12192000"/>
              <a:gd name="connsiteY151" fmla="*/ 551077 h 4999978"/>
              <a:gd name="connsiteX152" fmla="*/ 168955 w 12192000"/>
              <a:gd name="connsiteY152" fmla="*/ 542164 h 4999978"/>
              <a:gd name="connsiteX153" fmla="*/ 181474 w 12192000"/>
              <a:gd name="connsiteY153" fmla="*/ 541281 h 4999978"/>
              <a:gd name="connsiteX154" fmla="*/ 209440 w 12192000"/>
              <a:gd name="connsiteY154" fmla="*/ 540561 h 4999978"/>
              <a:gd name="connsiteX155" fmla="*/ 293152 w 12192000"/>
              <a:gd name="connsiteY155" fmla="*/ 536576 h 4999978"/>
              <a:gd name="connsiteX156" fmla="*/ 315693 w 12192000"/>
              <a:gd name="connsiteY156" fmla="*/ 519030 h 4999978"/>
              <a:gd name="connsiteX157" fmla="*/ 337305 w 12192000"/>
              <a:gd name="connsiteY157" fmla="*/ 518372 h 4999978"/>
              <a:gd name="connsiteX158" fmla="*/ 462252 w 12192000"/>
              <a:gd name="connsiteY158" fmla="*/ 493151 h 4999978"/>
              <a:gd name="connsiteX159" fmla="*/ 479457 w 12192000"/>
              <a:gd name="connsiteY159" fmla="*/ 491123 h 4999978"/>
              <a:gd name="connsiteX160" fmla="*/ 488653 w 12192000"/>
              <a:gd name="connsiteY160" fmla="*/ 483257 h 4999978"/>
              <a:gd name="connsiteX161" fmla="*/ 522053 w 12192000"/>
              <a:gd name="connsiteY161" fmla="*/ 481125 h 4999978"/>
              <a:gd name="connsiteX162" fmla="*/ 523520 w 12192000"/>
              <a:gd name="connsiteY162" fmla="*/ 476713 h 4999978"/>
              <a:gd name="connsiteX163" fmla="*/ 632714 w 12192000"/>
              <a:gd name="connsiteY163" fmla="*/ 437101 h 4999978"/>
              <a:gd name="connsiteX164" fmla="*/ 651426 w 12192000"/>
              <a:gd name="connsiteY164" fmla="*/ 430544 h 4999978"/>
              <a:gd name="connsiteX165" fmla="*/ 667724 w 12192000"/>
              <a:gd name="connsiteY165" fmla="*/ 432138 h 4999978"/>
              <a:gd name="connsiteX166" fmla="*/ 757679 w 12192000"/>
              <a:gd name="connsiteY166" fmla="*/ 425145 h 4999978"/>
              <a:gd name="connsiteX167" fmla="*/ 779159 w 12192000"/>
              <a:gd name="connsiteY167" fmla="*/ 428059 h 4999978"/>
              <a:gd name="connsiteX168" fmla="*/ 788293 w 12192000"/>
              <a:gd name="connsiteY168" fmla="*/ 434863 h 4999978"/>
              <a:gd name="connsiteX169" fmla="*/ 822923 w 12192000"/>
              <a:gd name="connsiteY169" fmla="*/ 421074 h 4999978"/>
              <a:gd name="connsiteX170" fmla="*/ 876559 w 12192000"/>
              <a:gd name="connsiteY170" fmla="*/ 411088 h 4999978"/>
              <a:gd name="connsiteX171" fmla="*/ 902011 w 12192000"/>
              <a:gd name="connsiteY171" fmla="*/ 404118 h 4999978"/>
              <a:gd name="connsiteX172" fmla="*/ 922715 w 12192000"/>
              <a:gd name="connsiteY172" fmla="*/ 407699 h 4999978"/>
              <a:gd name="connsiteX173" fmla="*/ 1040139 w 12192000"/>
              <a:gd name="connsiteY173" fmla="*/ 406590 h 4999978"/>
              <a:gd name="connsiteX174" fmla="*/ 1067251 w 12192000"/>
              <a:gd name="connsiteY174" fmla="*/ 412384 h 4999978"/>
              <a:gd name="connsiteX175" fmla="*/ 1080272 w 12192000"/>
              <a:gd name="connsiteY175" fmla="*/ 424669 h 4999978"/>
              <a:gd name="connsiteX176" fmla="*/ 1090219 w 12192000"/>
              <a:gd name="connsiteY176" fmla="*/ 420026 h 4999978"/>
              <a:gd name="connsiteX177" fmla="*/ 1161226 w 12192000"/>
              <a:gd name="connsiteY177" fmla="*/ 418304 h 4999978"/>
              <a:gd name="connsiteX178" fmla="*/ 1207525 w 12192000"/>
              <a:gd name="connsiteY178" fmla="*/ 416039 h 4999978"/>
              <a:gd name="connsiteX179" fmla="*/ 1295331 w 12192000"/>
              <a:gd name="connsiteY179" fmla="*/ 402182 h 4999978"/>
              <a:gd name="connsiteX180" fmla="*/ 1347118 w 12192000"/>
              <a:gd name="connsiteY180" fmla="*/ 399704 h 4999978"/>
              <a:gd name="connsiteX181" fmla="*/ 1378108 w 12192000"/>
              <a:gd name="connsiteY181" fmla="*/ 398410 h 4999978"/>
              <a:gd name="connsiteX182" fmla="*/ 1459192 w 12192000"/>
              <a:gd name="connsiteY182" fmla="*/ 380919 h 4999978"/>
              <a:gd name="connsiteX183" fmla="*/ 1590120 w 12192000"/>
              <a:gd name="connsiteY183" fmla="*/ 317608 h 4999978"/>
              <a:gd name="connsiteX184" fmla="*/ 1631417 w 12192000"/>
              <a:gd name="connsiteY184" fmla="*/ 308227 h 4999978"/>
              <a:gd name="connsiteX185" fmla="*/ 1638727 w 12192000"/>
              <a:gd name="connsiteY185" fmla="*/ 311610 h 4999978"/>
              <a:gd name="connsiteX186" fmla="*/ 1844438 w 12192000"/>
              <a:gd name="connsiteY186" fmla="*/ 271304 h 4999978"/>
              <a:gd name="connsiteX187" fmla="*/ 1881324 w 12192000"/>
              <a:gd name="connsiteY187" fmla="*/ 268497 h 4999978"/>
              <a:gd name="connsiteX188" fmla="*/ 1908999 w 12192000"/>
              <a:gd name="connsiteY188" fmla="*/ 269338 h 4999978"/>
              <a:gd name="connsiteX189" fmla="*/ 1974956 w 12192000"/>
              <a:gd name="connsiteY189" fmla="*/ 255958 h 4999978"/>
              <a:gd name="connsiteX190" fmla="*/ 2082409 w 12192000"/>
              <a:gd name="connsiteY190" fmla="*/ 227290 h 4999978"/>
              <a:gd name="connsiteX191" fmla="*/ 2105639 w 12192000"/>
              <a:gd name="connsiteY191" fmla="*/ 222648 h 4999978"/>
              <a:gd name="connsiteX192" fmla="*/ 2126992 w 12192000"/>
              <a:gd name="connsiteY192" fmla="*/ 224468 h 4999978"/>
              <a:gd name="connsiteX193" fmla="*/ 2133154 w 12192000"/>
              <a:gd name="connsiteY193" fmla="*/ 229952 h 4999978"/>
              <a:gd name="connsiteX194" fmla="*/ 2146154 w 12192000"/>
              <a:gd name="connsiteY194" fmla="*/ 228332 h 4999978"/>
              <a:gd name="connsiteX195" fmla="*/ 2149901 w 12192000"/>
              <a:gd name="connsiteY195" fmla="*/ 229116 h 4999978"/>
              <a:gd name="connsiteX196" fmla="*/ 2171100 w 12192000"/>
              <a:gd name="connsiteY196" fmla="*/ 232389 h 4999978"/>
              <a:gd name="connsiteX197" fmla="*/ 2209148 w 12192000"/>
              <a:gd name="connsiteY197" fmla="*/ 209225 h 4999978"/>
              <a:gd name="connsiteX198" fmla="*/ 2261889 w 12192000"/>
              <a:gd name="connsiteY198" fmla="*/ 205532 h 4999978"/>
              <a:gd name="connsiteX199" fmla="*/ 2452315 w 12192000"/>
              <a:gd name="connsiteY199" fmla="*/ 152899 h 4999978"/>
              <a:gd name="connsiteX200" fmla="*/ 2495330 w 12192000"/>
              <a:gd name="connsiteY200" fmla="*/ 142101 h 4999978"/>
              <a:gd name="connsiteX201" fmla="*/ 2665623 w 12192000"/>
              <a:gd name="connsiteY201" fmla="*/ 96394 h 4999978"/>
              <a:gd name="connsiteX202" fmla="*/ 2763332 w 12192000"/>
              <a:gd name="connsiteY202" fmla="*/ 74831 h 4999978"/>
              <a:gd name="connsiteX203" fmla="*/ 2843870 w 12192000"/>
              <a:gd name="connsiteY203" fmla="*/ 47507 h 4999978"/>
              <a:gd name="connsiteX204" fmla="*/ 2862745 w 12192000"/>
              <a:gd name="connsiteY204" fmla="*/ 43242 h 4999978"/>
              <a:gd name="connsiteX205" fmla="*/ 2864596 w 12192000"/>
              <a:gd name="connsiteY205" fmla="*/ 39218 h 4999978"/>
              <a:gd name="connsiteX206" fmla="*/ 2875381 w 12192000"/>
              <a:gd name="connsiteY206" fmla="*/ 35003 h 4999978"/>
              <a:gd name="connsiteX207" fmla="*/ 2895139 w 12192000"/>
              <a:gd name="connsiteY207" fmla="*/ 24186 h 4999978"/>
              <a:gd name="connsiteX208" fmla="*/ 2932205 w 12192000"/>
              <a:gd name="connsiteY208" fmla="*/ 11873 h 4999978"/>
              <a:gd name="connsiteX209" fmla="*/ 2933310 w 12192000"/>
              <a:gd name="connsiteY209" fmla="*/ 12816 h 4999978"/>
              <a:gd name="connsiteX210" fmla="*/ 2945218 w 12192000"/>
              <a:gd name="connsiteY210" fmla="*/ 14141 h 4999978"/>
              <a:gd name="connsiteX211" fmla="*/ 2966465 w 12192000"/>
              <a:gd name="connsiteY211" fmla="*/ 14117 h 4999978"/>
              <a:gd name="connsiteX212" fmla="*/ 3016048 w 12192000"/>
              <a:gd name="connsiteY212" fmla="*/ 12381 h 4999978"/>
              <a:gd name="connsiteX213" fmla="*/ 3057077 w 12192000"/>
              <a:gd name="connsiteY213" fmla="*/ 14845 h 4999978"/>
              <a:gd name="connsiteX214" fmla="*/ 3148105 w 12192000"/>
              <a:gd name="connsiteY214" fmla="*/ 30648 h 4999978"/>
              <a:gd name="connsiteX215" fmla="*/ 3251671 w 12192000"/>
              <a:gd name="connsiteY215" fmla="*/ 31575 h 4999978"/>
              <a:gd name="connsiteX216" fmla="*/ 3351400 w 12192000"/>
              <a:gd name="connsiteY216" fmla="*/ 32687 h 4999978"/>
              <a:gd name="connsiteX217" fmla="*/ 3387481 w 12192000"/>
              <a:gd name="connsiteY217" fmla="*/ 31443 h 4999978"/>
              <a:gd name="connsiteX218" fmla="*/ 3451923 w 12192000"/>
              <a:gd name="connsiteY218" fmla="*/ 36482 h 4999978"/>
              <a:gd name="connsiteX219" fmla="*/ 3481520 w 12192000"/>
              <a:gd name="connsiteY219" fmla="*/ 43287 h 4999978"/>
              <a:gd name="connsiteX220" fmla="*/ 3482804 w 12192000"/>
              <a:gd name="connsiteY220" fmla="*/ 42812 h 4999978"/>
              <a:gd name="connsiteX221" fmla="*/ 3485495 w 12192000"/>
              <a:gd name="connsiteY221" fmla="*/ 45921 h 4999978"/>
              <a:gd name="connsiteX222" fmla="*/ 3490972 w 12192000"/>
              <a:gd name="connsiteY222" fmla="*/ 47286 h 4999978"/>
              <a:gd name="connsiteX223" fmla="*/ 3505835 w 12192000"/>
              <a:gd name="connsiteY223" fmla="*/ 46077 h 4999978"/>
              <a:gd name="connsiteX224" fmla="*/ 3511410 w 12192000"/>
              <a:gd name="connsiteY224" fmla="*/ 44808 h 4999978"/>
              <a:gd name="connsiteX225" fmla="*/ 3519598 w 12192000"/>
              <a:gd name="connsiteY225" fmla="*/ 44683 h 4999978"/>
              <a:gd name="connsiteX226" fmla="*/ 3519807 w 12192000"/>
              <a:gd name="connsiteY226" fmla="*/ 44938 h 4999978"/>
              <a:gd name="connsiteX227" fmla="*/ 3527466 w 12192000"/>
              <a:gd name="connsiteY227" fmla="*/ 44316 h 4999978"/>
              <a:gd name="connsiteX228" fmla="*/ 3564889 w 12192000"/>
              <a:gd name="connsiteY228" fmla="*/ 57394 h 4999978"/>
              <a:gd name="connsiteX229" fmla="*/ 3614922 w 12192000"/>
              <a:gd name="connsiteY229" fmla="*/ 61804 h 4999978"/>
              <a:gd name="connsiteX230" fmla="*/ 3635506 w 12192000"/>
              <a:gd name="connsiteY230" fmla="*/ 65718 h 4999978"/>
              <a:gd name="connsiteX231" fmla="*/ 3646525 w 12192000"/>
              <a:gd name="connsiteY231" fmla="*/ 69193 h 4999978"/>
              <a:gd name="connsiteX232" fmla="*/ 3647224 w 12192000"/>
              <a:gd name="connsiteY232" fmla="*/ 70303 h 4999978"/>
              <a:gd name="connsiteX233" fmla="*/ 3683100 w 12192000"/>
              <a:gd name="connsiteY233" fmla="*/ 64109 h 4999978"/>
              <a:gd name="connsiteX234" fmla="*/ 3687901 w 12192000"/>
              <a:gd name="connsiteY234" fmla="*/ 65372 h 4999978"/>
              <a:gd name="connsiteX235" fmla="*/ 3711234 w 12192000"/>
              <a:gd name="connsiteY235" fmla="*/ 58665 h 4999978"/>
              <a:gd name="connsiteX236" fmla="*/ 3723318 w 12192000"/>
              <a:gd name="connsiteY236" fmla="*/ 56625 h 4999978"/>
              <a:gd name="connsiteX237" fmla="*/ 3726677 w 12192000"/>
              <a:gd name="connsiteY237" fmla="*/ 53112 h 4999978"/>
              <a:gd name="connsiteX238" fmla="*/ 3744535 w 12192000"/>
              <a:gd name="connsiteY238" fmla="*/ 51590 h 4999978"/>
              <a:gd name="connsiteX239" fmla="*/ 3746608 w 12192000"/>
              <a:gd name="connsiteY239" fmla="*/ 52522 h 4999978"/>
              <a:gd name="connsiteX240" fmla="*/ 3761262 w 12192000"/>
              <a:gd name="connsiteY240" fmla="*/ 47147 h 4999978"/>
              <a:gd name="connsiteX241" fmla="*/ 3803931 w 12192000"/>
              <a:gd name="connsiteY241" fmla="*/ 49309 h 4999978"/>
              <a:gd name="connsiteX242" fmla="*/ 3925626 w 12192000"/>
              <a:gd name="connsiteY242" fmla="*/ 40301 h 4999978"/>
              <a:gd name="connsiteX243" fmla="*/ 4033324 w 12192000"/>
              <a:gd name="connsiteY243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83267 w 12192000"/>
              <a:gd name="connsiteY41" fmla="*/ 199617 h 4999978"/>
              <a:gd name="connsiteX42" fmla="*/ 5492371 w 12192000"/>
              <a:gd name="connsiteY42" fmla="*/ 230923 h 4999978"/>
              <a:gd name="connsiteX43" fmla="*/ 5640913 w 12192000"/>
              <a:gd name="connsiteY43" fmla="*/ 239810 h 4999978"/>
              <a:gd name="connsiteX44" fmla="*/ 5877770 w 12192000"/>
              <a:gd name="connsiteY44" fmla="*/ 283747 h 4999978"/>
              <a:gd name="connsiteX45" fmla="*/ 5989615 w 12192000"/>
              <a:gd name="connsiteY45" fmla="*/ 306445 h 4999978"/>
              <a:gd name="connsiteX46" fmla="*/ 5996857 w 12192000"/>
              <a:gd name="connsiteY46" fmla="*/ 310331 h 4999978"/>
              <a:gd name="connsiteX47" fmla="*/ 6037387 w 12192000"/>
              <a:gd name="connsiteY47" fmla="*/ 299308 h 4999978"/>
              <a:gd name="connsiteX48" fmla="*/ 6113074 w 12192000"/>
              <a:gd name="connsiteY48" fmla="*/ 312627 h 4999978"/>
              <a:gd name="connsiteX49" fmla="*/ 6280929 w 12192000"/>
              <a:gd name="connsiteY49" fmla="*/ 337226 h 4999978"/>
              <a:gd name="connsiteX50" fmla="*/ 6298665 w 12192000"/>
              <a:gd name="connsiteY50" fmla="*/ 329713 h 4999978"/>
              <a:gd name="connsiteX51" fmla="*/ 6317326 w 12192000"/>
              <a:gd name="connsiteY51" fmla="*/ 326576 h 4999978"/>
              <a:gd name="connsiteX52" fmla="*/ 6319212 w 12192000"/>
              <a:gd name="connsiteY52" fmla="*/ 327786 h 4999978"/>
              <a:gd name="connsiteX53" fmla="*/ 6339724 w 12192000"/>
              <a:gd name="connsiteY53" fmla="*/ 328880 h 4999978"/>
              <a:gd name="connsiteX54" fmla="*/ 6345010 w 12192000"/>
              <a:gd name="connsiteY54" fmla="*/ 325930 h 4999978"/>
              <a:gd name="connsiteX55" fmla="*/ 6359332 w 12192000"/>
              <a:gd name="connsiteY55" fmla="*/ 325681 h 4999978"/>
              <a:gd name="connsiteX56" fmla="*/ 6388220 w 12192000"/>
              <a:gd name="connsiteY56" fmla="*/ 322496 h 4999978"/>
              <a:gd name="connsiteX57" fmla="*/ 6392994 w 12192000"/>
              <a:gd name="connsiteY57" fmla="*/ 324426 h 4999978"/>
              <a:gd name="connsiteX58" fmla="*/ 6435581 w 12192000"/>
              <a:gd name="connsiteY58" fmla="*/ 323557 h 4999978"/>
              <a:gd name="connsiteX59" fmla="*/ 6435870 w 12192000"/>
              <a:gd name="connsiteY59" fmla="*/ 324745 h 4999978"/>
              <a:gd name="connsiteX60" fmla="*/ 6446571 w 12192000"/>
              <a:gd name="connsiteY60" fmla="*/ 329739 h 4999978"/>
              <a:gd name="connsiteX61" fmla="*/ 6467701 w 12192000"/>
              <a:gd name="connsiteY61" fmla="*/ 336547 h 4999978"/>
              <a:gd name="connsiteX62" fmla="*/ 6512727 w 12192000"/>
              <a:gd name="connsiteY62" fmla="*/ 367087 h 4999978"/>
              <a:gd name="connsiteX63" fmla="*/ 6557094 w 12192000"/>
              <a:gd name="connsiteY63" fmla="*/ 366314 h 4999978"/>
              <a:gd name="connsiteX64" fmla="*/ 6565879 w 12192000"/>
              <a:gd name="connsiteY64" fmla="*/ 366812 h 4999978"/>
              <a:gd name="connsiteX65" fmla="*/ 6565997 w 12192000"/>
              <a:gd name="connsiteY65" fmla="*/ 367092 h 4999978"/>
              <a:gd name="connsiteX66" fmla="*/ 6575147 w 12192000"/>
              <a:gd name="connsiteY66" fmla="*/ 368156 h 4999978"/>
              <a:gd name="connsiteX67" fmla="*/ 6581899 w 12192000"/>
              <a:gd name="connsiteY67" fmla="*/ 367720 h 4999978"/>
              <a:gd name="connsiteX68" fmla="*/ 6598943 w 12192000"/>
              <a:gd name="connsiteY68" fmla="*/ 368688 h 4999978"/>
              <a:gd name="connsiteX69" fmla="*/ 6604421 w 12192000"/>
              <a:gd name="connsiteY69" fmla="*/ 370815 h 4999978"/>
              <a:gd name="connsiteX70" fmla="*/ 6606035 w 12192000"/>
              <a:gd name="connsiteY70" fmla="*/ 374247 h 4999978"/>
              <a:gd name="connsiteX71" fmla="*/ 6607669 w 12192000"/>
              <a:gd name="connsiteY71" fmla="*/ 373968 h 4999978"/>
              <a:gd name="connsiteX72" fmla="*/ 6637532 w 12192000"/>
              <a:gd name="connsiteY72" fmla="*/ 384907 h 4999978"/>
              <a:gd name="connsiteX73" fmla="*/ 6706880 w 12192000"/>
              <a:gd name="connsiteY73" fmla="*/ 399163 h 4999978"/>
              <a:gd name="connsiteX74" fmla="*/ 6747500 w 12192000"/>
              <a:gd name="connsiteY74" fmla="*/ 403168 h 4999978"/>
              <a:gd name="connsiteX75" fmla="*/ 6857783 w 12192000"/>
              <a:gd name="connsiteY75" fmla="*/ 418687 h 4999978"/>
              <a:gd name="connsiteX76" fmla="*/ 6926954 w 12192000"/>
              <a:gd name="connsiteY76" fmla="*/ 416162 h 4999978"/>
              <a:gd name="connsiteX77" fmla="*/ 6990389 w 12192000"/>
              <a:gd name="connsiteY77" fmla="*/ 425060 h 4999978"/>
              <a:gd name="connsiteX78" fmla="*/ 7041715 w 12192000"/>
              <a:gd name="connsiteY78" fmla="*/ 465902 h 4999978"/>
              <a:gd name="connsiteX79" fmla="*/ 7048103 w 12192000"/>
              <a:gd name="connsiteY79" fmla="*/ 464392 h 4999978"/>
              <a:gd name="connsiteX80" fmla="*/ 7057490 w 12192000"/>
              <a:gd name="connsiteY80" fmla="*/ 463917 h 4999978"/>
              <a:gd name="connsiteX81" fmla="*/ 7057730 w 12192000"/>
              <a:gd name="connsiteY81" fmla="*/ 464165 h 4999978"/>
              <a:gd name="connsiteX82" fmla="*/ 7066511 w 12192000"/>
              <a:gd name="connsiteY82" fmla="*/ 463214 h 4999978"/>
              <a:gd name="connsiteX83" fmla="*/ 7109401 w 12192000"/>
              <a:gd name="connsiteY83" fmla="*/ 455268 h 4999978"/>
              <a:gd name="connsiteX84" fmla="*/ 7166830 w 12192000"/>
              <a:gd name="connsiteY84" fmla="*/ 477037 h 4999978"/>
              <a:gd name="connsiteX85" fmla="*/ 7190442 w 12192000"/>
              <a:gd name="connsiteY85" fmla="*/ 480090 h 4999978"/>
              <a:gd name="connsiteX86" fmla="*/ 7203083 w 12192000"/>
              <a:gd name="connsiteY86" fmla="*/ 483106 h 4999978"/>
              <a:gd name="connsiteX87" fmla="*/ 7203894 w 12192000"/>
              <a:gd name="connsiteY87" fmla="*/ 484190 h 4999978"/>
              <a:gd name="connsiteX88" fmla="*/ 7245004 w 12192000"/>
              <a:gd name="connsiteY88" fmla="*/ 476444 h 4999978"/>
              <a:gd name="connsiteX89" fmla="*/ 7250514 w 12192000"/>
              <a:gd name="connsiteY89" fmla="*/ 477506 h 4999978"/>
              <a:gd name="connsiteX90" fmla="*/ 7277246 w 12192000"/>
              <a:gd name="connsiteY90" fmla="*/ 469782 h 4999978"/>
              <a:gd name="connsiteX91" fmla="*/ 7291092 w 12192000"/>
              <a:gd name="connsiteY91" fmla="*/ 467217 h 4999978"/>
              <a:gd name="connsiteX92" fmla="*/ 7294933 w 12192000"/>
              <a:gd name="connsiteY92" fmla="*/ 463549 h 4999978"/>
              <a:gd name="connsiteX93" fmla="*/ 7315408 w 12192000"/>
              <a:gd name="connsiteY93" fmla="*/ 461260 h 4999978"/>
              <a:gd name="connsiteX94" fmla="*/ 7317786 w 12192000"/>
              <a:gd name="connsiteY94" fmla="*/ 462106 h 4999978"/>
              <a:gd name="connsiteX95" fmla="*/ 7334572 w 12192000"/>
              <a:gd name="connsiteY95" fmla="*/ 456088 h 4999978"/>
              <a:gd name="connsiteX96" fmla="*/ 7375190 w 12192000"/>
              <a:gd name="connsiteY96" fmla="*/ 449931 h 4999978"/>
              <a:gd name="connsiteX97" fmla="*/ 7522997 w 12192000"/>
              <a:gd name="connsiteY97" fmla="*/ 442209 h 4999978"/>
              <a:gd name="connsiteX98" fmla="*/ 7686985 w 12192000"/>
              <a:gd name="connsiteY98" fmla="*/ 419805 h 4999978"/>
              <a:gd name="connsiteX99" fmla="*/ 7854068 w 12192000"/>
              <a:gd name="connsiteY99" fmla="*/ 409774 h 4999978"/>
              <a:gd name="connsiteX100" fmla="*/ 8034165 w 12192000"/>
              <a:gd name="connsiteY100" fmla="*/ 391699 h 4999978"/>
              <a:gd name="connsiteX101" fmla="*/ 8094381 w 12192000"/>
              <a:gd name="connsiteY101" fmla="*/ 395718 h 4999978"/>
              <a:gd name="connsiteX102" fmla="*/ 8146898 w 12192000"/>
              <a:gd name="connsiteY102" fmla="*/ 378558 h 4999978"/>
              <a:gd name="connsiteX103" fmla="*/ 8168993 w 12192000"/>
              <a:gd name="connsiteY103" fmla="*/ 384830 h 4999978"/>
              <a:gd name="connsiteX104" fmla="*/ 8172809 w 12192000"/>
              <a:gd name="connsiteY104" fmla="*/ 386137 h 4999978"/>
              <a:gd name="connsiteX105" fmla="*/ 8187962 w 12192000"/>
              <a:gd name="connsiteY105" fmla="*/ 386433 h 4999978"/>
              <a:gd name="connsiteX106" fmla="*/ 8192382 w 12192000"/>
              <a:gd name="connsiteY106" fmla="*/ 392692 h 4999978"/>
              <a:gd name="connsiteX107" fmla="*/ 8375192 w 12192000"/>
              <a:gd name="connsiteY107" fmla="*/ 383879 h 4999978"/>
              <a:gd name="connsiteX108" fmla="*/ 8454377 w 12192000"/>
              <a:gd name="connsiteY108" fmla="*/ 380331 h 4999978"/>
              <a:gd name="connsiteX109" fmla="*/ 8484740 w 12192000"/>
              <a:gd name="connsiteY109" fmla="*/ 385159 h 4999978"/>
              <a:gd name="connsiteX110" fmla="*/ 8601673 w 12192000"/>
              <a:gd name="connsiteY110" fmla="*/ 397101 h 4999978"/>
              <a:gd name="connsiteX111" fmla="*/ 8701676 w 12192000"/>
              <a:gd name="connsiteY111" fmla="*/ 401351 h 4999978"/>
              <a:gd name="connsiteX112" fmla="*/ 8773288 w 12192000"/>
              <a:gd name="connsiteY112" fmla="*/ 378077 h 4999978"/>
              <a:gd name="connsiteX113" fmla="*/ 8779909 w 12192000"/>
              <a:gd name="connsiteY113" fmla="*/ 382446 h 4999978"/>
              <a:gd name="connsiteX114" fmla="*/ 8829932 w 12192000"/>
              <a:gd name="connsiteY114" fmla="*/ 379243 h 4999978"/>
              <a:gd name="connsiteX115" fmla="*/ 9003386 w 12192000"/>
              <a:gd name="connsiteY115" fmla="*/ 336242 h 4999978"/>
              <a:gd name="connsiteX116" fmla="*/ 9101185 w 12192000"/>
              <a:gd name="connsiteY116" fmla="*/ 330862 h 4999978"/>
              <a:gd name="connsiteX117" fmla="*/ 9136185 w 12192000"/>
              <a:gd name="connsiteY117" fmla="*/ 334078 h 4999978"/>
              <a:gd name="connsiteX118" fmla="*/ 9194801 w 12192000"/>
              <a:gd name="connsiteY118" fmla="*/ 339149 h 4999978"/>
              <a:gd name="connsiteX119" fmla="*/ 9239316 w 12192000"/>
              <a:gd name="connsiteY119" fmla="*/ 355558 h 4999978"/>
              <a:gd name="connsiteX120" fmla="*/ 9288052 w 12192000"/>
              <a:gd name="connsiteY120" fmla="*/ 354796 h 4999978"/>
              <a:gd name="connsiteX121" fmla="*/ 9298465 w 12192000"/>
              <a:gd name="connsiteY121" fmla="*/ 338296 h 4999978"/>
              <a:gd name="connsiteX122" fmla="*/ 9350892 w 12192000"/>
              <a:gd name="connsiteY122" fmla="*/ 342778 h 4999978"/>
              <a:gd name="connsiteX123" fmla="*/ 9430522 w 12192000"/>
              <a:gd name="connsiteY123" fmla="*/ 351368 h 4999978"/>
              <a:gd name="connsiteX124" fmla="*/ 9476215 w 12192000"/>
              <a:gd name="connsiteY124" fmla="*/ 352107 h 4999978"/>
              <a:gd name="connsiteX125" fmla="*/ 9601276 w 12192000"/>
              <a:gd name="connsiteY125" fmla="*/ 358704 h 4999978"/>
              <a:gd name="connsiteX126" fmla="*/ 9726733 w 12192000"/>
              <a:gd name="connsiteY126" fmla="*/ 368801 h 4999978"/>
              <a:gd name="connsiteX127" fmla="*/ 9802144 w 12192000"/>
              <a:gd name="connsiteY127" fmla="*/ 394479 h 4999978"/>
              <a:gd name="connsiteX128" fmla="*/ 9905153 w 12192000"/>
              <a:gd name="connsiteY128" fmla="*/ 400650 h 4999978"/>
              <a:gd name="connsiteX129" fmla="*/ 9922553 w 12192000"/>
              <a:gd name="connsiteY129" fmla="*/ 404569 h 4999978"/>
              <a:gd name="connsiteX130" fmla="*/ 10044658 w 12192000"/>
              <a:gd name="connsiteY130" fmla="*/ 418077 h 4999978"/>
              <a:gd name="connsiteX131" fmla="*/ 10184585 w 12192000"/>
              <a:gd name="connsiteY131" fmla="*/ 407138 h 4999978"/>
              <a:gd name="connsiteX132" fmla="*/ 10366435 w 12192000"/>
              <a:gd name="connsiteY132" fmla="*/ 462428 h 4999978"/>
              <a:gd name="connsiteX133" fmla="*/ 10688220 w 12192000"/>
              <a:gd name="connsiteY133" fmla="*/ 542258 h 4999978"/>
              <a:gd name="connsiteX134" fmla="*/ 11026690 w 12192000"/>
              <a:gd name="connsiteY134" fmla="*/ 550681 h 4999978"/>
              <a:gd name="connsiteX135" fmla="*/ 11113779 w 12192000"/>
              <a:gd name="connsiteY135" fmla="*/ 533868 h 4999978"/>
              <a:gd name="connsiteX136" fmla="*/ 11369556 w 12192000"/>
              <a:gd name="connsiteY136" fmla="*/ 491719 h 4999978"/>
              <a:gd name="connsiteX137" fmla="*/ 11623342 w 12192000"/>
              <a:gd name="connsiteY137" fmla="*/ 388428 h 4999978"/>
              <a:gd name="connsiteX138" fmla="*/ 11786511 w 12192000"/>
              <a:gd name="connsiteY138" fmla="*/ 358390 h 4999978"/>
              <a:gd name="connsiteX139" fmla="*/ 11862577 w 12192000"/>
              <a:gd name="connsiteY139" fmla="*/ 330549 h 4999978"/>
              <a:gd name="connsiteX140" fmla="*/ 11916612 w 12192000"/>
              <a:gd name="connsiteY140" fmla="*/ 323810 h 4999978"/>
              <a:gd name="connsiteX141" fmla="*/ 11948830 w 12192000"/>
              <a:gd name="connsiteY141" fmla="*/ 318062 h 4999978"/>
              <a:gd name="connsiteX142" fmla="*/ 12001583 w 12192000"/>
              <a:gd name="connsiteY142" fmla="*/ 279643 h 4999978"/>
              <a:gd name="connsiteX143" fmla="*/ 12174977 w 12192000"/>
              <a:gd name="connsiteY143" fmla="*/ 264652 h 4999978"/>
              <a:gd name="connsiteX144" fmla="*/ 12192000 w 12192000"/>
              <a:gd name="connsiteY144" fmla="*/ 256549 h 4999978"/>
              <a:gd name="connsiteX145" fmla="*/ 12192000 w 12192000"/>
              <a:gd name="connsiteY145" fmla="*/ 4999978 h 4999978"/>
              <a:gd name="connsiteX146" fmla="*/ 0 w 12192000"/>
              <a:gd name="connsiteY146" fmla="*/ 4999978 h 4999978"/>
              <a:gd name="connsiteX147" fmla="*/ 0 w 12192000"/>
              <a:gd name="connsiteY147" fmla="*/ 617449 h 4999978"/>
              <a:gd name="connsiteX148" fmla="*/ 11075 w 12192000"/>
              <a:gd name="connsiteY148" fmla="*/ 615178 h 4999978"/>
              <a:gd name="connsiteX149" fmla="*/ 44061 w 12192000"/>
              <a:gd name="connsiteY149" fmla="*/ 608596 h 4999978"/>
              <a:gd name="connsiteX150" fmla="*/ 136694 w 12192000"/>
              <a:gd name="connsiteY150" fmla="*/ 556415 h 4999978"/>
              <a:gd name="connsiteX151" fmla="*/ 170342 w 12192000"/>
              <a:gd name="connsiteY151" fmla="*/ 551077 h 4999978"/>
              <a:gd name="connsiteX152" fmla="*/ 168955 w 12192000"/>
              <a:gd name="connsiteY152" fmla="*/ 542164 h 4999978"/>
              <a:gd name="connsiteX153" fmla="*/ 181474 w 12192000"/>
              <a:gd name="connsiteY153" fmla="*/ 541281 h 4999978"/>
              <a:gd name="connsiteX154" fmla="*/ 209440 w 12192000"/>
              <a:gd name="connsiteY154" fmla="*/ 540561 h 4999978"/>
              <a:gd name="connsiteX155" fmla="*/ 293152 w 12192000"/>
              <a:gd name="connsiteY155" fmla="*/ 536576 h 4999978"/>
              <a:gd name="connsiteX156" fmla="*/ 315693 w 12192000"/>
              <a:gd name="connsiteY156" fmla="*/ 519030 h 4999978"/>
              <a:gd name="connsiteX157" fmla="*/ 337305 w 12192000"/>
              <a:gd name="connsiteY157" fmla="*/ 518372 h 4999978"/>
              <a:gd name="connsiteX158" fmla="*/ 462252 w 12192000"/>
              <a:gd name="connsiteY158" fmla="*/ 493151 h 4999978"/>
              <a:gd name="connsiteX159" fmla="*/ 479457 w 12192000"/>
              <a:gd name="connsiteY159" fmla="*/ 491123 h 4999978"/>
              <a:gd name="connsiteX160" fmla="*/ 488653 w 12192000"/>
              <a:gd name="connsiteY160" fmla="*/ 483257 h 4999978"/>
              <a:gd name="connsiteX161" fmla="*/ 522053 w 12192000"/>
              <a:gd name="connsiteY161" fmla="*/ 481125 h 4999978"/>
              <a:gd name="connsiteX162" fmla="*/ 523520 w 12192000"/>
              <a:gd name="connsiteY162" fmla="*/ 476713 h 4999978"/>
              <a:gd name="connsiteX163" fmla="*/ 632714 w 12192000"/>
              <a:gd name="connsiteY163" fmla="*/ 437101 h 4999978"/>
              <a:gd name="connsiteX164" fmla="*/ 651426 w 12192000"/>
              <a:gd name="connsiteY164" fmla="*/ 430544 h 4999978"/>
              <a:gd name="connsiteX165" fmla="*/ 667724 w 12192000"/>
              <a:gd name="connsiteY165" fmla="*/ 432138 h 4999978"/>
              <a:gd name="connsiteX166" fmla="*/ 757679 w 12192000"/>
              <a:gd name="connsiteY166" fmla="*/ 425145 h 4999978"/>
              <a:gd name="connsiteX167" fmla="*/ 779159 w 12192000"/>
              <a:gd name="connsiteY167" fmla="*/ 428059 h 4999978"/>
              <a:gd name="connsiteX168" fmla="*/ 788293 w 12192000"/>
              <a:gd name="connsiteY168" fmla="*/ 434863 h 4999978"/>
              <a:gd name="connsiteX169" fmla="*/ 822923 w 12192000"/>
              <a:gd name="connsiteY169" fmla="*/ 421074 h 4999978"/>
              <a:gd name="connsiteX170" fmla="*/ 876559 w 12192000"/>
              <a:gd name="connsiteY170" fmla="*/ 411088 h 4999978"/>
              <a:gd name="connsiteX171" fmla="*/ 902011 w 12192000"/>
              <a:gd name="connsiteY171" fmla="*/ 404118 h 4999978"/>
              <a:gd name="connsiteX172" fmla="*/ 922715 w 12192000"/>
              <a:gd name="connsiteY172" fmla="*/ 407699 h 4999978"/>
              <a:gd name="connsiteX173" fmla="*/ 1040139 w 12192000"/>
              <a:gd name="connsiteY173" fmla="*/ 406590 h 4999978"/>
              <a:gd name="connsiteX174" fmla="*/ 1067251 w 12192000"/>
              <a:gd name="connsiteY174" fmla="*/ 412384 h 4999978"/>
              <a:gd name="connsiteX175" fmla="*/ 1080272 w 12192000"/>
              <a:gd name="connsiteY175" fmla="*/ 424669 h 4999978"/>
              <a:gd name="connsiteX176" fmla="*/ 1090219 w 12192000"/>
              <a:gd name="connsiteY176" fmla="*/ 420026 h 4999978"/>
              <a:gd name="connsiteX177" fmla="*/ 1161226 w 12192000"/>
              <a:gd name="connsiteY177" fmla="*/ 418304 h 4999978"/>
              <a:gd name="connsiteX178" fmla="*/ 1207525 w 12192000"/>
              <a:gd name="connsiteY178" fmla="*/ 416039 h 4999978"/>
              <a:gd name="connsiteX179" fmla="*/ 1295331 w 12192000"/>
              <a:gd name="connsiteY179" fmla="*/ 402182 h 4999978"/>
              <a:gd name="connsiteX180" fmla="*/ 1347118 w 12192000"/>
              <a:gd name="connsiteY180" fmla="*/ 399704 h 4999978"/>
              <a:gd name="connsiteX181" fmla="*/ 1378108 w 12192000"/>
              <a:gd name="connsiteY181" fmla="*/ 398410 h 4999978"/>
              <a:gd name="connsiteX182" fmla="*/ 1459192 w 12192000"/>
              <a:gd name="connsiteY182" fmla="*/ 380919 h 4999978"/>
              <a:gd name="connsiteX183" fmla="*/ 1590120 w 12192000"/>
              <a:gd name="connsiteY183" fmla="*/ 317608 h 4999978"/>
              <a:gd name="connsiteX184" fmla="*/ 1631417 w 12192000"/>
              <a:gd name="connsiteY184" fmla="*/ 308227 h 4999978"/>
              <a:gd name="connsiteX185" fmla="*/ 1638727 w 12192000"/>
              <a:gd name="connsiteY185" fmla="*/ 311610 h 4999978"/>
              <a:gd name="connsiteX186" fmla="*/ 1844438 w 12192000"/>
              <a:gd name="connsiteY186" fmla="*/ 271304 h 4999978"/>
              <a:gd name="connsiteX187" fmla="*/ 1881324 w 12192000"/>
              <a:gd name="connsiteY187" fmla="*/ 268497 h 4999978"/>
              <a:gd name="connsiteX188" fmla="*/ 1908999 w 12192000"/>
              <a:gd name="connsiteY188" fmla="*/ 269338 h 4999978"/>
              <a:gd name="connsiteX189" fmla="*/ 1974956 w 12192000"/>
              <a:gd name="connsiteY189" fmla="*/ 255958 h 4999978"/>
              <a:gd name="connsiteX190" fmla="*/ 2082409 w 12192000"/>
              <a:gd name="connsiteY190" fmla="*/ 227290 h 4999978"/>
              <a:gd name="connsiteX191" fmla="*/ 2105639 w 12192000"/>
              <a:gd name="connsiteY191" fmla="*/ 222648 h 4999978"/>
              <a:gd name="connsiteX192" fmla="*/ 2126992 w 12192000"/>
              <a:gd name="connsiteY192" fmla="*/ 224468 h 4999978"/>
              <a:gd name="connsiteX193" fmla="*/ 2133154 w 12192000"/>
              <a:gd name="connsiteY193" fmla="*/ 229952 h 4999978"/>
              <a:gd name="connsiteX194" fmla="*/ 2146154 w 12192000"/>
              <a:gd name="connsiteY194" fmla="*/ 228332 h 4999978"/>
              <a:gd name="connsiteX195" fmla="*/ 2149901 w 12192000"/>
              <a:gd name="connsiteY195" fmla="*/ 229116 h 4999978"/>
              <a:gd name="connsiteX196" fmla="*/ 2171100 w 12192000"/>
              <a:gd name="connsiteY196" fmla="*/ 232389 h 4999978"/>
              <a:gd name="connsiteX197" fmla="*/ 2209148 w 12192000"/>
              <a:gd name="connsiteY197" fmla="*/ 209225 h 4999978"/>
              <a:gd name="connsiteX198" fmla="*/ 2261889 w 12192000"/>
              <a:gd name="connsiteY198" fmla="*/ 205532 h 4999978"/>
              <a:gd name="connsiteX199" fmla="*/ 2452315 w 12192000"/>
              <a:gd name="connsiteY199" fmla="*/ 152899 h 4999978"/>
              <a:gd name="connsiteX200" fmla="*/ 2495330 w 12192000"/>
              <a:gd name="connsiteY200" fmla="*/ 142101 h 4999978"/>
              <a:gd name="connsiteX201" fmla="*/ 2665623 w 12192000"/>
              <a:gd name="connsiteY201" fmla="*/ 96394 h 4999978"/>
              <a:gd name="connsiteX202" fmla="*/ 2763332 w 12192000"/>
              <a:gd name="connsiteY202" fmla="*/ 74831 h 4999978"/>
              <a:gd name="connsiteX203" fmla="*/ 2843870 w 12192000"/>
              <a:gd name="connsiteY203" fmla="*/ 47507 h 4999978"/>
              <a:gd name="connsiteX204" fmla="*/ 2862745 w 12192000"/>
              <a:gd name="connsiteY204" fmla="*/ 43242 h 4999978"/>
              <a:gd name="connsiteX205" fmla="*/ 2864596 w 12192000"/>
              <a:gd name="connsiteY205" fmla="*/ 39218 h 4999978"/>
              <a:gd name="connsiteX206" fmla="*/ 2875381 w 12192000"/>
              <a:gd name="connsiteY206" fmla="*/ 35003 h 4999978"/>
              <a:gd name="connsiteX207" fmla="*/ 2895139 w 12192000"/>
              <a:gd name="connsiteY207" fmla="*/ 24186 h 4999978"/>
              <a:gd name="connsiteX208" fmla="*/ 2932205 w 12192000"/>
              <a:gd name="connsiteY208" fmla="*/ 11873 h 4999978"/>
              <a:gd name="connsiteX209" fmla="*/ 2933310 w 12192000"/>
              <a:gd name="connsiteY209" fmla="*/ 12816 h 4999978"/>
              <a:gd name="connsiteX210" fmla="*/ 2945218 w 12192000"/>
              <a:gd name="connsiteY210" fmla="*/ 14141 h 4999978"/>
              <a:gd name="connsiteX211" fmla="*/ 2966465 w 12192000"/>
              <a:gd name="connsiteY211" fmla="*/ 14117 h 4999978"/>
              <a:gd name="connsiteX212" fmla="*/ 3016048 w 12192000"/>
              <a:gd name="connsiteY212" fmla="*/ 12381 h 4999978"/>
              <a:gd name="connsiteX213" fmla="*/ 3057077 w 12192000"/>
              <a:gd name="connsiteY213" fmla="*/ 14845 h 4999978"/>
              <a:gd name="connsiteX214" fmla="*/ 3148105 w 12192000"/>
              <a:gd name="connsiteY214" fmla="*/ 30648 h 4999978"/>
              <a:gd name="connsiteX215" fmla="*/ 3251671 w 12192000"/>
              <a:gd name="connsiteY215" fmla="*/ 31575 h 4999978"/>
              <a:gd name="connsiteX216" fmla="*/ 3351400 w 12192000"/>
              <a:gd name="connsiteY216" fmla="*/ 32687 h 4999978"/>
              <a:gd name="connsiteX217" fmla="*/ 3387481 w 12192000"/>
              <a:gd name="connsiteY217" fmla="*/ 31443 h 4999978"/>
              <a:gd name="connsiteX218" fmla="*/ 3451923 w 12192000"/>
              <a:gd name="connsiteY218" fmla="*/ 36482 h 4999978"/>
              <a:gd name="connsiteX219" fmla="*/ 3481520 w 12192000"/>
              <a:gd name="connsiteY219" fmla="*/ 43287 h 4999978"/>
              <a:gd name="connsiteX220" fmla="*/ 3482804 w 12192000"/>
              <a:gd name="connsiteY220" fmla="*/ 42812 h 4999978"/>
              <a:gd name="connsiteX221" fmla="*/ 3485495 w 12192000"/>
              <a:gd name="connsiteY221" fmla="*/ 45921 h 4999978"/>
              <a:gd name="connsiteX222" fmla="*/ 3490972 w 12192000"/>
              <a:gd name="connsiteY222" fmla="*/ 47286 h 4999978"/>
              <a:gd name="connsiteX223" fmla="*/ 3505835 w 12192000"/>
              <a:gd name="connsiteY223" fmla="*/ 46077 h 4999978"/>
              <a:gd name="connsiteX224" fmla="*/ 3511410 w 12192000"/>
              <a:gd name="connsiteY224" fmla="*/ 44808 h 4999978"/>
              <a:gd name="connsiteX225" fmla="*/ 3519598 w 12192000"/>
              <a:gd name="connsiteY225" fmla="*/ 44683 h 4999978"/>
              <a:gd name="connsiteX226" fmla="*/ 3519807 w 12192000"/>
              <a:gd name="connsiteY226" fmla="*/ 44938 h 4999978"/>
              <a:gd name="connsiteX227" fmla="*/ 3527466 w 12192000"/>
              <a:gd name="connsiteY227" fmla="*/ 44316 h 4999978"/>
              <a:gd name="connsiteX228" fmla="*/ 3564889 w 12192000"/>
              <a:gd name="connsiteY228" fmla="*/ 57394 h 4999978"/>
              <a:gd name="connsiteX229" fmla="*/ 3614922 w 12192000"/>
              <a:gd name="connsiteY229" fmla="*/ 61804 h 4999978"/>
              <a:gd name="connsiteX230" fmla="*/ 3635506 w 12192000"/>
              <a:gd name="connsiteY230" fmla="*/ 65718 h 4999978"/>
              <a:gd name="connsiteX231" fmla="*/ 3646525 w 12192000"/>
              <a:gd name="connsiteY231" fmla="*/ 69193 h 4999978"/>
              <a:gd name="connsiteX232" fmla="*/ 3647224 w 12192000"/>
              <a:gd name="connsiteY232" fmla="*/ 70303 h 4999978"/>
              <a:gd name="connsiteX233" fmla="*/ 3683100 w 12192000"/>
              <a:gd name="connsiteY233" fmla="*/ 64109 h 4999978"/>
              <a:gd name="connsiteX234" fmla="*/ 3687901 w 12192000"/>
              <a:gd name="connsiteY234" fmla="*/ 65372 h 4999978"/>
              <a:gd name="connsiteX235" fmla="*/ 3711234 w 12192000"/>
              <a:gd name="connsiteY235" fmla="*/ 58665 h 4999978"/>
              <a:gd name="connsiteX236" fmla="*/ 3723318 w 12192000"/>
              <a:gd name="connsiteY236" fmla="*/ 56625 h 4999978"/>
              <a:gd name="connsiteX237" fmla="*/ 3726677 w 12192000"/>
              <a:gd name="connsiteY237" fmla="*/ 53112 h 4999978"/>
              <a:gd name="connsiteX238" fmla="*/ 3744535 w 12192000"/>
              <a:gd name="connsiteY238" fmla="*/ 51590 h 4999978"/>
              <a:gd name="connsiteX239" fmla="*/ 3746608 w 12192000"/>
              <a:gd name="connsiteY239" fmla="*/ 52522 h 4999978"/>
              <a:gd name="connsiteX240" fmla="*/ 3761262 w 12192000"/>
              <a:gd name="connsiteY240" fmla="*/ 47147 h 4999978"/>
              <a:gd name="connsiteX241" fmla="*/ 3803931 w 12192000"/>
              <a:gd name="connsiteY241" fmla="*/ 49309 h 4999978"/>
              <a:gd name="connsiteX242" fmla="*/ 3925626 w 12192000"/>
              <a:gd name="connsiteY242" fmla="*/ 40301 h 4999978"/>
              <a:gd name="connsiteX243" fmla="*/ 4033324 w 12192000"/>
              <a:gd name="connsiteY243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83267 w 12192000"/>
              <a:gd name="connsiteY41" fmla="*/ 199617 h 4999978"/>
              <a:gd name="connsiteX42" fmla="*/ 5492371 w 12192000"/>
              <a:gd name="connsiteY42" fmla="*/ 230923 h 4999978"/>
              <a:gd name="connsiteX43" fmla="*/ 5640913 w 12192000"/>
              <a:gd name="connsiteY43" fmla="*/ 239810 h 4999978"/>
              <a:gd name="connsiteX44" fmla="*/ 5877770 w 12192000"/>
              <a:gd name="connsiteY44" fmla="*/ 283747 h 4999978"/>
              <a:gd name="connsiteX45" fmla="*/ 5989615 w 12192000"/>
              <a:gd name="connsiteY45" fmla="*/ 306445 h 4999978"/>
              <a:gd name="connsiteX46" fmla="*/ 5996857 w 12192000"/>
              <a:gd name="connsiteY46" fmla="*/ 310331 h 4999978"/>
              <a:gd name="connsiteX47" fmla="*/ 6037387 w 12192000"/>
              <a:gd name="connsiteY47" fmla="*/ 299308 h 4999978"/>
              <a:gd name="connsiteX48" fmla="*/ 6113074 w 12192000"/>
              <a:gd name="connsiteY48" fmla="*/ 312627 h 4999978"/>
              <a:gd name="connsiteX49" fmla="*/ 6280929 w 12192000"/>
              <a:gd name="connsiteY49" fmla="*/ 337226 h 4999978"/>
              <a:gd name="connsiteX50" fmla="*/ 6298665 w 12192000"/>
              <a:gd name="connsiteY50" fmla="*/ 329713 h 4999978"/>
              <a:gd name="connsiteX51" fmla="*/ 6317326 w 12192000"/>
              <a:gd name="connsiteY51" fmla="*/ 326576 h 4999978"/>
              <a:gd name="connsiteX52" fmla="*/ 6319212 w 12192000"/>
              <a:gd name="connsiteY52" fmla="*/ 327786 h 4999978"/>
              <a:gd name="connsiteX53" fmla="*/ 6339724 w 12192000"/>
              <a:gd name="connsiteY53" fmla="*/ 328880 h 4999978"/>
              <a:gd name="connsiteX54" fmla="*/ 6345010 w 12192000"/>
              <a:gd name="connsiteY54" fmla="*/ 325930 h 4999978"/>
              <a:gd name="connsiteX55" fmla="*/ 6359332 w 12192000"/>
              <a:gd name="connsiteY55" fmla="*/ 325681 h 4999978"/>
              <a:gd name="connsiteX56" fmla="*/ 6388220 w 12192000"/>
              <a:gd name="connsiteY56" fmla="*/ 322496 h 4999978"/>
              <a:gd name="connsiteX57" fmla="*/ 6392994 w 12192000"/>
              <a:gd name="connsiteY57" fmla="*/ 324426 h 4999978"/>
              <a:gd name="connsiteX58" fmla="*/ 6435581 w 12192000"/>
              <a:gd name="connsiteY58" fmla="*/ 323557 h 4999978"/>
              <a:gd name="connsiteX59" fmla="*/ 6435870 w 12192000"/>
              <a:gd name="connsiteY59" fmla="*/ 324745 h 4999978"/>
              <a:gd name="connsiteX60" fmla="*/ 6446571 w 12192000"/>
              <a:gd name="connsiteY60" fmla="*/ 329739 h 4999978"/>
              <a:gd name="connsiteX61" fmla="*/ 6467701 w 12192000"/>
              <a:gd name="connsiteY61" fmla="*/ 336547 h 4999978"/>
              <a:gd name="connsiteX62" fmla="*/ 6512727 w 12192000"/>
              <a:gd name="connsiteY62" fmla="*/ 367087 h 4999978"/>
              <a:gd name="connsiteX63" fmla="*/ 6557094 w 12192000"/>
              <a:gd name="connsiteY63" fmla="*/ 366314 h 4999978"/>
              <a:gd name="connsiteX64" fmla="*/ 6565879 w 12192000"/>
              <a:gd name="connsiteY64" fmla="*/ 366812 h 4999978"/>
              <a:gd name="connsiteX65" fmla="*/ 6565997 w 12192000"/>
              <a:gd name="connsiteY65" fmla="*/ 367092 h 4999978"/>
              <a:gd name="connsiteX66" fmla="*/ 6575147 w 12192000"/>
              <a:gd name="connsiteY66" fmla="*/ 368156 h 4999978"/>
              <a:gd name="connsiteX67" fmla="*/ 6581899 w 12192000"/>
              <a:gd name="connsiteY67" fmla="*/ 367720 h 4999978"/>
              <a:gd name="connsiteX68" fmla="*/ 6598943 w 12192000"/>
              <a:gd name="connsiteY68" fmla="*/ 368688 h 4999978"/>
              <a:gd name="connsiteX69" fmla="*/ 6604421 w 12192000"/>
              <a:gd name="connsiteY69" fmla="*/ 370815 h 4999978"/>
              <a:gd name="connsiteX70" fmla="*/ 6606035 w 12192000"/>
              <a:gd name="connsiteY70" fmla="*/ 374247 h 4999978"/>
              <a:gd name="connsiteX71" fmla="*/ 6607669 w 12192000"/>
              <a:gd name="connsiteY71" fmla="*/ 373968 h 4999978"/>
              <a:gd name="connsiteX72" fmla="*/ 6637532 w 12192000"/>
              <a:gd name="connsiteY72" fmla="*/ 384907 h 4999978"/>
              <a:gd name="connsiteX73" fmla="*/ 6706880 w 12192000"/>
              <a:gd name="connsiteY73" fmla="*/ 399163 h 4999978"/>
              <a:gd name="connsiteX74" fmla="*/ 6747500 w 12192000"/>
              <a:gd name="connsiteY74" fmla="*/ 403168 h 4999978"/>
              <a:gd name="connsiteX75" fmla="*/ 6857783 w 12192000"/>
              <a:gd name="connsiteY75" fmla="*/ 418687 h 4999978"/>
              <a:gd name="connsiteX76" fmla="*/ 6926954 w 12192000"/>
              <a:gd name="connsiteY76" fmla="*/ 416162 h 4999978"/>
              <a:gd name="connsiteX77" fmla="*/ 6990389 w 12192000"/>
              <a:gd name="connsiteY77" fmla="*/ 425060 h 4999978"/>
              <a:gd name="connsiteX78" fmla="*/ 7041715 w 12192000"/>
              <a:gd name="connsiteY78" fmla="*/ 465902 h 4999978"/>
              <a:gd name="connsiteX79" fmla="*/ 7048103 w 12192000"/>
              <a:gd name="connsiteY79" fmla="*/ 464392 h 4999978"/>
              <a:gd name="connsiteX80" fmla="*/ 7057490 w 12192000"/>
              <a:gd name="connsiteY80" fmla="*/ 463917 h 4999978"/>
              <a:gd name="connsiteX81" fmla="*/ 7057730 w 12192000"/>
              <a:gd name="connsiteY81" fmla="*/ 464165 h 4999978"/>
              <a:gd name="connsiteX82" fmla="*/ 7066511 w 12192000"/>
              <a:gd name="connsiteY82" fmla="*/ 463214 h 4999978"/>
              <a:gd name="connsiteX83" fmla="*/ 7109401 w 12192000"/>
              <a:gd name="connsiteY83" fmla="*/ 455268 h 4999978"/>
              <a:gd name="connsiteX84" fmla="*/ 7166830 w 12192000"/>
              <a:gd name="connsiteY84" fmla="*/ 477037 h 4999978"/>
              <a:gd name="connsiteX85" fmla="*/ 7190442 w 12192000"/>
              <a:gd name="connsiteY85" fmla="*/ 480090 h 4999978"/>
              <a:gd name="connsiteX86" fmla="*/ 7203083 w 12192000"/>
              <a:gd name="connsiteY86" fmla="*/ 483106 h 4999978"/>
              <a:gd name="connsiteX87" fmla="*/ 7203894 w 12192000"/>
              <a:gd name="connsiteY87" fmla="*/ 484190 h 4999978"/>
              <a:gd name="connsiteX88" fmla="*/ 7245004 w 12192000"/>
              <a:gd name="connsiteY88" fmla="*/ 476444 h 4999978"/>
              <a:gd name="connsiteX89" fmla="*/ 7250514 w 12192000"/>
              <a:gd name="connsiteY89" fmla="*/ 477506 h 4999978"/>
              <a:gd name="connsiteX90" fmla="*/ 7277246 w 12192000"/>
              <a:gd name="connsiteY90" fmla="*/ 469782 h 4999978"/>
              <a:gd name="connsiteX91" fmla="*/ 7291092 w 12192000"/>
              <a:gd name="connsiteY91" fmla="*/ 467217 h 4999978"/>
              <a:gd name="connsiteX92" fmla="*/ 7294933 w 12192000"/>
              <a:gd name="connsiteY92" fmla="*/ 463549 h 4999978"/>
              <a:gd name="connsiteX93" fmla="*/ 7315408 w 12192000"/>
              <a:gd name="connsiteY93" fmla="*/ 461260 h 4999978"/>
              <a:gd name="connsiteX94" fmla="*/ 7317786 w 12192000"/>
              <a:gd name="connsiteY94" fmla="*/ 462106 h 4999978"/>
              <a:gd name="connsiteX95" fmla="*/ 7334572 w 12192000"/>
              <a:gd name="connsiteY95" fmla="*/ 456088 h 4999978"/>
              <a:gd name="connsiteX96" fmla="*/ 7375190 w 12192000"/>
              <a:gd name="connsiteY96" fmla="*/ 449931 h 4999978"/>
              <a:gd name="connsiteX97" fmla="*/ 7522997 w 12192000"/>
              <a:gd name="connsiteY97" fmla="*/ 442209 h 4999978"/>
              <a:gd name="connsiteX98" fmla="*/ 7686985 w 12192000"/>
              <a:gd name="connsiteY98" fmla="*/ 419805 h 4999978"/>
              <a:gd name="connsiteX99" fmla="*/ 7854068 w 12192000"/>
              <a:gd name="connsiteY99" fmla="*/ 409774 h 4999978"/>
              <a:gd name="connsiteX100" fmla="*/ 8034165 w 12192000"/>
              <a:gd name="connsiteY100" fmla="*/ 391699 h 4999978"/>
              <a:gd name="connsiteX101" fmla="*/ 8094381 w 12192000"/>
              <a:gd name="connsiteY101" fmla="*/ 395718 h 4999978"/>
              <a:gd name="connsiteX102" fmla="*/ 8146898 w 12192000"/>
              <a:gd name="connsiteY102" fmla="*/ 378558 h 4999978"/>
              <a:gd name="connsiteX103" fmla="*/ 8168993 w 12192000"/>
              <a:gd name="connsiteY103" fmla="*/ 384830 h 4999978"/>
              <a:gd name="connsiteX104" fmla="*/ 8172809 w 12192000"/>
              <a:gd name="connsiteY104" fmla="*/ 386137 h 4999978"/>
              <a:gd name="connsiteX105" fmla="*/ 8187962 w 12192000"/>
              <a:gd name="connsiteY105" fmla="*/ 386433 h 4999978"/>
              <a:gd name="connsiteX106" fmla="*/ 8192382 w 12192000"/>
              <a:gd name="connsiteY106" fmla="*/ 392692 h 4999978"/>
              <a:gd name="connsiteX107" fmla="*/ 8375192 w 12192000"/>
              <a:gd name="connsiteY107" fmla="*/ 383879 h 4999978"/>
              <a:gd name="connsiteX108" fmla="*/ 8454377 w 12192000"/>
              <a:gd name="connsiteY108" fmla="*/ 380331 h 4999978"/>
              <a:gd name="connsiteX109" fmla="*/ 8484740 w 12192000"/>
              <a:gd name="connsiteY109" fmla="*/ 385159 h 4999978"/>
              <a:gd name="connsiteX110" fmla="*/ 8601673 w 12192000"/>
              <a:gd name="connsiteY110" fmla="*/ 397101 h 4999978"/>
              <a:gd name="connsiteX111" fmla="*/ 8701676 w 12192000"/>
              <a:gd name="connsiteY111" fmla="*/ 401351 h 4999978"/>
              <a:gd name="connsiteX112" fmla="*/ 8773288 w 12192000"/>
              <a:gd name="connsiteY112" fmla="*/ 378077 h 4999978"/>
              <a:gd name="connsiteX113" fmla="*/ 8779909 w 12192000"/>
              <a:gd name="connsiteY113" fmla="*/ 382446 h 4999978"/>
              <a:gd name="connsiteX114" fmla="*/ 8829932 w 12192000"/>
              <a:gd name="connsiteY114" fmla="*/ 379243 h 4999978"/>
              <a:gd name="connsiteX115" fmla="*/ 9003386 w 12192000"/>
              <a:gd name="connsiteY115" fmla="*/ 336242 h 4999978"/>
              <a:gd name="connsiteX116" fmla="*/ 9101185 w 12192000"/>
              <a:gd name="connsiteY116" fmla="*/ 330862 h 4999978"/>
              <a:gd name="connsiteX117" fmla="*/ 9136185 w 12192000"/>
              <a:gd name="connsiteY117" fmla="*/ 334078 h 4999978"/>
              <a:gd name="connsiteX118" fmla="*/ 9194801 w 12192000"/>
              <a:gd name="connsiteY118" fmla="*/ 339149 h 4999978"/>
              <a:gd name="connsiteX119" fmla="*/ 9239316 w 12192000"/>
              <a:gd name="connsiteY119" fmla="*/ 355558 h 4999978"/>
              <a:gd name="connsiteX120" fmla="*/ 9288052 w 12192000"/>
              <a:gd name="connsiteY120" fmla="*/ 354796 h 4999978"/>
              <a:gd name="connsiteX121" fmla="*/ 9298465 w 12192000"/>
              <a:gd name="connsiteY121" fmla="*/ 338296 h 4999978"/>
              <a:gd name="connsiteX122" fmla="*/ 9350892 w 12192000"/>
              <a:gd name="connsiteY122" fmla="*/ 342778 h 4999978"/>
              <a:gd name="connsiteX123" fmla="*/ 9430522 w 12192000"/>
              <a:gd name="connsiteY123" fmla="*/ 351368 h 4999978"/>
              <a:gd name="connsiteX124" fmla="*/ 9476215 w 12192000"/>
              <a:gd name="connsiteY124" fmla="*/ 352107 h 4999978"/>
              <a:gd name="connsiteX125" fmla="*/ 9601276 w 12192000"/>
              <a:gd name="connsiteY125" fmla="*/ 358704 h 4999978"/>
              <a:gd name="connsiteX126" fmla="*/ 9802144 w 12192000"/>
              <a:gd name="connsiteY126" fmla="*/ 394479 h 4999978"/>
              <a:gd name="connsiteX127" fmla="*/ 9905153 w 12192000"/>
              <a:gd name="connsiteY127" fmla="*/ 400650 h 4999978"/>
              <a:gd name="connsiteX128" fmla="*/ 9922553 w 12192000"/>
              <a:gd name="connsiteY128" fmla="*/ 404569 h 4999978"/>
              <a:gd name="connsiteX129" fmla="*/ 10044658 w 12192000"/>
              <a:gd name="connsiteY129" fmla="*/ 418077 h 4999978"/>
              <a:gd name="connsiteX130" fmla="*/ 10184585 w 12192000"/>
              <a:gd name="connsiteY130" fmla="*/ 407138 h 4999978"/>
              <a:gd name="connsiteX131" fmla="*/ 10366435 w 12192000"/>
              <a:gd name="connsiteY131" fmla="*/ 462428 h 4999978"/>
              <a:gd name="connsiteX132" fmla="*/ 10688220 w 12192000"/>
              <a:gd name="connsiteY132" fmla="*/ 542258 h 4999978"/>
              <a:gd name="connsiteX133" fmla="*/ 11026690 w 12192000"/>
              <a:gd name="connsiteY133" fmla="*/ 550681 h 4999978"/>
              <a:gd name="connsiteX134" fmla="*/ 11113779 w 12192000"/>
              <a:gd name="connsiteY134" fmla="*/ 533868 h 4999978"/>
              <a:gd name="connsiteX135" fmla="*/ 11369556 w 12192000"/>
              <a:gd name="connsiteY135" fmla="*/ 491719 h 4999978"/>
              <a:gd name="connsiteX136" fmla="*/ 11623342 w 12192000"/>
              <a:gd name="connsiteY136" fmla="*/ 388428 h 4999978"/>
              <a:gd name="connsiteX137" fmla="*/ 11786511 w 12192000"/>
              <a:gd name="connsiteY137" fmla="*/ 358390 h 4999978"/>
              <a:gd name="connsiteX138" fmla="*/ 11862577 w 12192000"/>
              <a:gd name="connsiteY138" fmla="*/ 330549 h 4999978"/>
              <a:gd name="connsiteX139" fmla="*/ 11916612 w 12192000"/>
              <a:gd name="connsiteY139" fmla="*/ 323810 h 4999978"/>
              <a:gd name="connsiteX140" fmla="*/ 11948830 w 12192000"/>
              <a:gd name="connsiteY140" fmla="*/ 318062 h 4999978"/>
              <a:gd name="connsiteX141" fmla="*/ 12001583 w 12192000"/>
              <a:gd name="connsiteY141" fmla="*/ 279643 h 4999978"/>
              <a:gd name="connsiteX142" fmla="*/ 12174977 w 12192000"/>
              <a:gd name="connsiteY142" fmla="*/ 264652 h 4999978"/>
              <a:gd name="connsiteX143" fmla="*/ 12192000 w 12192000"/>
              <a:gd name="connsiteY143" fmla="*/ 256549 h 4999978"/>
              <a:gd name="connsiteX144" fmla="*/ 12192000 w 12192000"/>
              <a:gd name="connsiteY144" fmla="*/ 4999978 h 4999978"/>
              <a:gd name="connsiteX145" fmla="*/ 0 w 12192000"/>
              <a:gd name="connsiteY145" fmla="*/ 4999978 h 4999978"/>
              <a:gd name="connsiteX146" fmla="*/ 0 w 12192000"/>
              <a:gd name="connsiteY146" fmla="*/ 617449 h 4999978"/>
              <a:gd name="connsiteX147" fmla="*/ 11075 w 12192000"/>
              <a:gd name="connsiteY147" fmla="*/ 615178 h 4999978"/>
              <a:gd name="connsiteX148" fmla="*/ 44061 w 12192000"/>
              <a:gd name="connsiteY148" fmla="*/ 608596 h 4999978"/>
              <a:gd name="connsiteX149" fmla="*/ 136694 w 12192000"/>
              <a:gd name="connsiteY149" fmla="*/ 556415 h 4999978"/>
              <a:gd name="connsiteX150" fmla="*/ 170342 w 12192000"/>
              <a:gd name="connsiteY150" fmla="*/ 551077 h 4999978"/>
              <a:gd name="connsiteX151" fmla="*/ 168955 w 12192000"/>
              <a:gd name="connsiteY151" fmla="*/ 542164 h 4999978"/>
              <a:gd name="connsiteX152" fmla="*/ 181474 w 12192000"/>
              <a:gd name="connsiteY152" fmla="*/ 541281 h 4999978"/>
              <a:gd name="connsiteX153" fmla="*/ 209440 w 12192000"/>
              <a:gd name="connsiteY153" fmla="*/ 540561 h 4999978"/>
              <a:gd name="connsiteX154" fmla="*/ 293152 w 12192000"/>
              <a:gd name="connsiteY154" fmla="*/ 536576 h 4999978"/>
              <a:gd name="connsiteX155" fmla="*/ 315693 w 12192000"/>
              <a:gd name="connsiteY155" fmla="*/ 519030 h 4999978"/>
              <a:gd name="connsiteX156" fmla="*/ 337305 w 12192000"/>
              <a:gd name="connsiteY156" fmla="*/ 518372 h 4999978"/>
              <a:gd name="connsiteX157" fmla="*/ 462252 w 12192000"/>
              <a:gd name="connsiteY157" fmla="*/ 493151 h 4999978"/>
              <a:gd name="connsiteX158" fmla="*/ 479457 w 12192000"/>
              <a:gd name="connsiteY158" fmla="*/ 491123 h 4999978"/>
              <a:gd name="connsiteX159" fmla="*/ 488653 w 12192000"/>
              <a:gd name="connsiteY159" fmla="*/ 483257 h 4999978"/>
              <a:gd name="connsiteX160" fmla="*/ 522053 w 12192000"/>
              <a:gd name="connsiteY160" fmla="*/ 481125 h 4999978"/>
              <a:gd name="connsiteX161" fmla="*/ 523520 w 12192000"/>
              <a:gd name="connsiteY161" fmla="*/ 476713 h 4999978"/>
              <a:gd name="connsiteX162" fmla="*/ 632714 w 12192000"/>
              <a:gd name="connsiteY162" fmla="*/ 437101 h 4999978"/>
              <a:gd name="connsiteX163" fmla="*/ 651426 w 12192000"/>
              <a:gd name="connsiteY163" fmla="*/ 430544 h 4999978"/>
              <a:gd name="connsiteX164" fmla="*/ 667724 w 12192000"/>
              <a:gd name="connsiteY164" fmla="*/ 432138 h 4999978"/>
              <a:gd name="connsiteX165" fmla="*/ 757679 w 12192000"/>
              <a:gd name="connsiteY165" fmla="*/ 425145 h 4999978"/>
              <a:gd name="connsiteX166" fmla="*/ 779159 w 12192000"/>
              <a:gd name="connsiteY166" fmla="*/ 428059 h 4999978"/>
              <a:gd name="connsiteX167" fmla="*/ 788293 w 12192000"/>
              <a:gd name="connsiteY167" fmla="*/ 434863 h 4999978"/>
              <a:gd name="connsiteX168" fmla="*/ 822923 w 12192000"/>
              <a:gd name="connsiteY168" fmla="*/ 421074 h 4999978"/>
              <a:gd name="connsiteX169" fmla="*/ 876559 w 12192000"/>
              <a:gd name="connsiteY169" fmla="*/ 411088 h 4999978"/>
              <a:gd name="connsiteX170" fmla="*/ 902011 w 12192000"/>
              <a:gd name="connsiteY170" fmla="*/ 404118 h 4999978"/>
              <a:gd name="connsiteX171" fmla="*/ 922715 w 12192000"/>
              <a:gd name="connsiteY171" fmla="*/ 407699 h 4999978"/>
              <a:gd name="connsiteX172" fmla="*/ 1040139 w 12192000"/>
              <a:gd name="connsiteY172" fmla="*/ 406590 h 4999978"/>
              <a:gd name="connsiteX173" fmla="*/ 1067251 w 12192000"/>
              <a:gd name="connsiteY173" fmla="*/ 412384 h 4999978"/>
              <a:gd name="connsiteX174" fmla="*/ 1080272 w 12192000"/>
              <a:gd name="connsiteY174" fmla="*/ 424669 h 4999978"/>
              <a:gd name="connsiteX175" fmla="*/ 1090219 w 12192000"/>
              <a:gd name="connsiteY175" fmla="*/ 420026 h 4999978"/>
              <a:gd name="connsiteX176" fmla="*/ 1161226 w 12192000"/>
              <a:gd name="connsiteY176" fmla="*/ 418304 h 4999978"/>
              <a:gd name="connsiteX177" fmla="*/ 1207525 w 12192000"/>
              <a:gd name="connsiteY177" fmla="*/ 416039 h 4999978"/>
              <a:gd name="connsiteX178" fmla="*/ 1295331 w 12192000"/>
              <a:gd name="connsiteY178" fmla="*/ 402182 h 4999978"/>
              <a:gd name="connsiteX179" fmla="*/ 1347118 w 12192000"/>
              <a:gd name="connsiteY179" fmla="*/ 399704 h 4999978"/>
              <a:gd name="connsiteX180" fmla="*/ 1378108 w 12192000"/>
              <a:gd name="connsiteY180" fmla="*/ 398410 h 4999978"/>
              <a:gd name="connsiteX181" fmla="*/ 1459192 w 12192000"/>
              <a:gd name="connsiteY181" fmla="*/ 380919 h 4999978"/>
              <a:gd name="connsiteX182" fmla="*/ 1590120 w 12192000"/>
              <a:gd name="connsiteY182" fmla="*/ 317608 h 4999978"/>
              <a:gd name="connsiteX183" fmla="*/ 1631417 w 12192000"/>
              <a:gd name="connsiteY183" fmla="*/ 308227 h 4999978"/>
              <a:gd name="connsiteX184" fmla="*/ 1638727 w 12192000"/>
              <a:gd name="connsiteY184" fmla="*/ 311610 h 4999978"/>
              <a:gd name="connsiteX185" fmla="*/ 1844438 w 12192000"/>
              <a:gd name="connsiteY185" fmla="*/ 271304 h 4999978"/>
              <a:gd name="connsiteX186" fmla="*/ 1881324 w 12192000"/>
              <a:gd name="connsiteY186" fmla="*/ 268497 h 4999978"/>
              <a:gd name="connsiteX187" fmla="*/ 1908999 w 12192000"/>
              <a:gd name="connsiteY187" fmla="*/ 269338 h 4999978"/>
              <a:gd name="connsiteX188" fmla="*/ 1974956 w 12192000"/>
              <a:gd name="connsiteY188" fmla="*/ 255958 h 4999978"/>
              <a:gd name="connsiteX189" fmla="*/ 2082409 w 12192000"/>
              <a:gd name="connsiteY189" fmla="*/ 227290 h 4999978"/>
              <a:gd name="connsiteX190" fmla="*/ 2105639 w 12192000"/>
              <a:gd name="connsiteY190" fmla="*/ 222648 h 4999978"/>
              <a:gd name="connsiteX191" fmla="*/ 2126992 w 12192000"/>
              <a:gd name="connsiteY191" fmla="*/ 224468 h 4999978"/>
              <a:gd name="connsiteX192" fmla="*/ 2133154 w 12192000"/>
              <a:gd name="connsiteY192" fmla="*/ 229952 h 4999978"/>
              <a:gd name="connsiteX193" fmla="*/ 2146154 w 12192000"/>
              <a:gd name="connsiteY193" fmla="*/ 228332 h 4999978"/>
              <a:gd name="connsiteX194" fmla="*/ 2149901 w 12192000"/>
              <a:gd name="connsiteY194" fmla="*/ 229116 h 4999978"/>
              <a:gd name="connsiteX195" fmla="*/ 2171100 w 12192000"/>
              <a:gd name="connsiteY195" fmla="*/ 232389 h 4999978"/>
              <a:gd name="connsiteX196" fmla="*/ 2209148 w 12192000"/>
              <a:gd name="connsiteY196" fmla="*/ 209225 h 4999978"/>
              <a:gd name="connsiteX197" fmla="*/ 2261889 w 12192000"/>
              <a:gd name="connsiteY197" fmla="*/ 205532 h 4999978"/>
              <a:gd name="connsiteX198" fmla="*/ 2452315 w 12192000"/>
              <a:gd name="connsiteY198" fmla="*/ 152899 h 4999978"/>
              <a:gd name="connsiteX199" fmla="*/ 2495330 w 12192000"/>
              <a:gd name="connsiteY199" fmla="*/ 142101 h 4999978"/>
              <a:gd name="connsiteX200" fmla="*/ 2665623 w 12192000"/>
              <a:gd name="connsiteY200" fmla="*/ 96394 h 4999978"/>
              <a:gd name="connsiteX201" fmla="*/ 2763332 w 12192000"/>
              <a:gd name="connsiteY201" fmla="*/ 74831 h 4999978"/>
              <a:gd name="connsiteX202" fmla="*/ 2843870 w 12192000"/>
              <a:gd name="connsiteY202" fmla="*/ 47507 h 4999978"/>
              <a:gd name="connsiteX203" fmla="*/ 2862745 w 12192000"/>
              <a:gd name="connsiteY203" fmla="*/ 43242 h 4999978"/>
              <a:gd name="connsiteX204" fmla="*/ 2864596 w 12192000"/>
              <a:gd name="connsiteY204" fmla="*/ 39218 h 4999978"/>
              <a:gd name="connsiteX205" fmla="*/ 2875381 w 12192000"/>
              <a:gd name="connsiteY205" fmla="*/ 35003 h 4999978"/>
              <a:gd name="connsiteX206" fmla="*/ 2895139 w 12192000"/>
              <a:gd name="connsiteY206" fmla="*/ 24186 h 4999978"/>
              <a:gd name="connsiteX207" fmla="*/ 2932205 w 12192000"/>
              <a:gd name="connsiteY207" fmla="*/ 11873 h 4999978"/>
              <a:gd name="connsiteX208" fmla="*/ 2933310 w 12192000"/>
              <a:gd name="connsiteY208" fmla="*/ 12816 h 4999978"/>
              <a:gd name="connsiteX209" fmla="*/ 2945218 w 12192000"/>
              <a:gd name="connsiteY209" fmla="*/ 14141 h 4999978"/>
              <a:gd name="connsiteX210" fmla="*/ 2966465 w 12192000"/>
              <a:gd name="connsiteY210" fmla="*/ 14117 h 4999978"/>
              <a:gd name="connsiteX211" fmla="*/ 3016048 w 12192000"/>
              <a:gd name="connsiteY211" fmla="*/ 12381 h 4999978"/>
              <a:gd name="connsiteX212" fmla="*/ 3057077 w 12192000"/>
              <a:gd name="connsiteY212" fmla="*/ 14845 h 4999978"/>
              <a:gd name="connsiteX213" fmla="*/ 3148105 w 12192000"/>
              <a:gd name="connsiteY213" fmla="*/ 30648 h 4999978"/>
              <a:gd name="connsiteX214" fmla="*/ 3251671 w 12192000"/>
              <a:gd name="connsiteY214" fmla="*/ 31575 h 4999978"/>
              <a:gd name="connsiteX215" fmla="*/ 3351400 w 12192000"/>
              <a:gd name="connsiteY215" fmla="*/ 32687 h 4999978"/>
              <a:gd name="connsiteX216" fmla="*/ 3387481 w 12192000"/>
              <a:gd name="connsiteY216" fmla="*/ 31443 h 4999978"/>
              <a:gd name="connsiteX217" fmla="*/ 3451923 w 12192000"/>
              <a:gd name="connsiteY217" fmla="*/ 36482 h 4999978"/>
              <a:gd name="connsiteX218" fmla="*/ 3481520 w 12192000"/>
              <a:gd name="connsiteY218" fmla="*/ 43287 h 4999978"/>
              <a:gd name="connsiteX219" fmla="*/ 3482804 w 12192000"/>
              <a:gd name="connsiteY219" fmla="*/ 42812 h 4999978"/>
              <a:gd name="connsiteX220" fmla="*/ 3485495 w 12192000"/>
              <a:gd name="connsiteY220" fmla="*/ 45921 h 4999978"/>
              <a:gd name="connsiteX221" fmla="*/ 3490972 w 12192000"/>
              <a:gd name="connsiteY221" fmla="*/ 47286 h 4999978"/>
              <a:gd name="connsiteX222" fmla="*/ 3505835 w 12192000"/>
              <a:gd name="connsiteY222" fmla="*/ 46077 h 4999978"/>
              <a:gd name="connsiteX223" fmla="*/ 3511410 w 12192000"/>
              <a:gd name="connsiteY223" fmla="*/ 44808 h 4999978"/>
              <a:gd name="connsiteX224" fmla="*/ 3519598 w 12192000"/>
              <a:gd name="connsiteY224" fmla="*/ 44683 h 4999978"/>
              <a:gd name="connsiteX225" fmla="*/ 3519807 w 12192000"/>
              <a:gd name="connsiteY225" fmla="*/ 44938 h 4999978"/>
              <a:gd name="connsiteX226" fmla="*/ 3527466 w 12192000"/>
              <a:gd name="connsiteY226" fmla="*/ 44316 h 4999978"/>
              <a:gd name="connsiteX227" fmla="*/ 3564889 w 12192000"/>
              <a:gd name="connsiteY227" fmla="*/ 57394 h 4999978"/>
              <a:gd name="connsiteX228" fmla="*/ 3614922 w 12192000"/>
              <a:gd name="connsiteY228" fmla="*/ 61804 h 4999978"/>
              <a:gd name="connsiteX229" fmla="*/ 3635506 w 12192000"/>
              <a:gd name="connsiteY229" fmla="*/ 65718 h 4999978"/>
              <a:gd name="connsiteX230" fmla="*/ 3646525 w 12192000"/>
              <a:gd name="connsiteY230" fmla="*/ 69193 h 4999978"/>
              <a:gd name="connsiteX231" fmla="*/ 3647224 w 12192000"/>
              <a:gd name="connsiteY231" fmla="*/ 70303 h 4999978"/>
              <a:gd name="connsiteX232" fmla="*/ 3683100 w 12192000"/>
              <a:gd name="connsiteY232" fmla="*/ 64109 h 4999978"/>
              <a:gd name="connsiteX233" fmla="*/ 3687901 w 12192000"/>
              <a:gd name="connsiteY233" fmla="*/ 65372 h 4999978"/>
              <a:gd name="connsiteX234" fmla="*/ 3711234 w 12192000"/>
              <a:gd name="connsiteY234" fmla="*/ 58665 h 4999978"/>
              <a:gd name="connsiteX235" fmla="*/ 3723318 w 12192000"/>
              <a:gd name="connsiteY235" fmla="*/ 56625 h 4999978"/>
              <a:gd name="connsiteX236" fmla="*/ 3726677 w 12192000"/>
              <a:gd name="connsiteY236" fmla="*/ 53112 h 4999978"/>
              <a:gd name="connsiteX237" fmla="*/ 3744535 w 12192000"/>
              <a:gd name="connsiteY237" fmla="*/ 51590 h 4999978"/>
              <a:gd name="connsiteX238" fmla="*/ 3746608 w 12192000"/>
              <a:gd name="connsiteY238" fmla="*/ 52522 h 4999978"/>
              <a:gd name="connsiteX239" fmla="*/ 3761262 w 12192000"/>
              <a:gd name="connsiteY239" fmla="*/ 47147 h 4999978"/>
              <a:gd name="connsiteX240" fmla="*/ 3803931 w 12192000"/>
              <a:gd name="connsiteY240" fmla="*/ 49309 h 4999978"/>
              <a:gd name="connsiteX241" fmla="*/ 3925626 w 12192000"/>
              <a:gd name="connsiteY241" fmla="*/ 40301 h 4999978"/>
              <a:gd name="connsiteX242" fmla="*/ 4033324 w 12192000"/>
              <a:gd name="connsiteY242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83267 w 12192000"/>
              <a:gd name="connsiteY41" fmla="*/ 199617 h 4999978"/>
              <a:gd name="connsiteX42" fmla="*/ 5492371 w 12192000"/>
              <a:gd name="connsiteY42" fmla="*/ 230923 h 4999978"/>
              <a:gd name="connsiteX43" fmla="*/ 5640913 w 12192000"/>
              <a:gd name="connsiteY43" fmla="*/ 239810 h 4999978"/>
              <a:gd name="connsiteX44" fmla="*/ 5877770 w 12192000"/>
              <a:gd name="connsiteY44" fmla="*/ 283747 h 4999978"/>
              <a:gd name="connsiteX45" fmla="*/ 5989615 w 12192000"/>
              <a:gd name="connsiteY45" fmla="*/ 306445 h 4999978"/>
              <a:gd name="connsiteX46" fmla="*/ 5996857 w 12192000"/>
              <a:gd name="connsiteY46" fmla="*/ 310331 h 4999978"/>
              <a:gd name="connsiteX47" fmla="*/ 6037387 w 12192000"/>
              <a:gd name="connsiteY47" fmla="*/ 299308 h 4999978"/>
              <a:gd name="connsiteX48" fmla="*/ 6113074 w 12192000"/>
              <a:gd name="connsiteY48" fmla="*/ 312627 h 4999978"/>
              <a:gd name="connsiteX49" fmla="*/ 6280929 w 12192000"/>
              <a:gd name="connsiteY49" fmla="*/ 337226 h 4999978"/>
              <a:gd name="connsiteX50" fmla="*/ 6298665 w 12192000"/>
              <a:gd name="connsiteY50" fmla="*/ 329713 h 4999978"/>
              <a:gd name="connsiteX51" fmla="*/ 6317326 w 12192000"/>
              <a:gd name="connsiteY51" fmla="*/ 326576 h 4999978"/>
              <a:gd name="connsiteX52" fmla="*/ 6319212 w 12192000"/>
              <a:gd name="connsiteY52" fmla="*/ 327786 h 4999978"/>
              <a:gd name="connsiteX53" fmla="*/ 6339724 w 12192000"/>
              <a:gd name="connsiteY53" fmla="*/ 328880 h 4999978"/>
              <a:gd name="connsiteX54" fmla="*/ 6345010 w 12192000"/>
              <a:gd name="connsiteY54" fmla="*/ 325930 h 4999978"/>
              <a:gd name="connsiteX55" fmla="*/ 6359332 w 12192000"/>
              <a:gd name="connsiteY55" fmla="*/ 325681 h 4999978"/>
              <a:gd name="connsiteX56" fmla="*/ 6388220 w 12192000"/>
              <a:gd name="connsiteY56" fmla="*/ 322496 h 4999978"/>
              <a:gd name="connsiteX57" fmla="*/ 6392994 w 12192000"/>
              <a:gd name="connsiteY57" fmla="*/ 324426 h 4999978"/>
              <a:gd name="connsiteX58" fmla="*/ 6435581 w 12192000"/>
              <a:gd name="connsiteY58" fmla="*/ 323557 h 4999978"/>
              <a:gd name="connsiteX59" fmla="*/ 6435870 w 12192000"/>
              <a:gd name="connsiteY59" fmla="*/ 324745 h 4999978"/>
              <a:gd name="connsiteX60" fmla="*/ 6446571 w 12192000"/>
              <a:gd name="connsiteY60" fmla="*/ 329739 h 4999978"/>
              <a:gd name="connsiteX61" fmla="*/ 6467701 w 12192000"/>
              <a:gd name="connsiteY61" fmla="*/ 336547 h 4999978"/>
              <a:gd name="connsiteX62" fmla="*/ 6512727 w 12192000"/>
              <a:gd name="connsiteY62" fmla="*/ 367087 h 4999978"/>
              <a:gd name="connsiteX63" fmla="*/ 6557094 w 12192000"/>
              <a:gd name="connsiteY63" fmla="*/ 366314 h 4999978"/>
              <a:gd name="connsiteX64" fmla="*/ 6565879 w 12192000"/>
              <a:gd name="connsiteY64" fmla="*/ 366812 h 4999978"/>
              <a:gd name="connsiteX65" fmla="*/ 6565997 w 12192000"/>
              <a:gd name="connsiteY65" fmla="*/ 367092 h 4999978"/>
              <a:gd name="connsiteX66" fmla="*/ 6575147 w 12192000"/>
              <a:gd name="connsiteY66" fmla="*/ 368156 h 4999978"/>
              <a:gd name="connsiteX67" fmla="*/ 6581899 w 12192000"/>
              <a:gd name="connsiteY67" fmla="*/ 367720 h 4999978"/>
              <a:gd name="connsiteX68" fmla="*/ 6598943 w 12192000"/>
              <a:gd name="connsiteY68" fmla="*/ 368688 h 4999978"/>
              <a:gd name="connsiteX69" fmla="*/ 6604421 w 12192000"/>
              <a:gd name="connsiteY69" fmla="*/ 370815 h 4999978"/>
              <a:gd name="connsiteX70" fmla="*/ 6606035 w 12192000"/>
              <a:gd name="connsiteY70" fmla="*/ 374247 h 4999978"/>
              <a:gd name="connsiteX71" fmla="*/ 6607669 w 12192000"/>
              <a:gd name="connsiteY71" fmla="*/ 373968 h 4999978"/>
              <a:gd name="connsiteX72" fmla="*/ 6637532 w 12192000"/>
              <a:gd name="connsiteY72" fmla="*/ 384907 h 4999978"/>
              <a:gd name="connsiteX73" fmla="*/ 6706880 w 12192000"/>
              <a:gd name="connsiteY73" fmla="*/ 399163 h 4999978"/>
              <a:gd name="connsiteX74" fmla="*/ 6747500 w 12192000"/>
              <a:gd name="connsiteY74" fmla="*/ 403168 h 4999978"/>
              <a:gd name="connsiteX75" fmla="*/ 6857783 w 12192000"/>
              <a:gd name="connsiteY75" fmla="*/ 418687 h 4999978"/>
              <a:gd name="connsiteX76" fmla="*/ 6926954 w 12192000"/>
              <a:gd name="connsiteY76" fmla="*/ 416162 h 4999978"/>
              <a:gd name="connsiteX77" fmla="*/ 6990389 w 12192000"/>
              <a:gd name="connsiteY77" fmla="*/ 425060 h 4999978"/>
              <a:gd name="connsiteX78" fmla="*/ 7041715 w 12192000"/>
              <a:gd name="connsiteY78" fmla="*/ 465902 h 4999978"/>
              <a:gd name="connsiteX79" fmla="*/ 7048103 w 12192000"/>
              <a:gd name="connsiteY79" fmla="*/ 464392 h 4999978"/>
              <a:gd name="connsiteX80" fmla="*/ 7057490 w 12192000"/>
              <a:gd name="connsiteY80" fmla="*/ 463917 h 4999978"/>
              <a:gd name="connsiteX81" fmla="*/ 7057730 w 12192000"/>
              <a:gd name="connsiteY81" fmla="*/ 464165 h 4999978"/>
              <a:gd name="connsiteX82" fmla="*/ 7066511 w 12192000"/>
              <a:gd name="connsiteY82" fmla="*/ 463214 h 4999978"/>
              <a:gd name="connsiteX83" fmla="*/ 7109401 w 12192000"/>
              <a:gd name="connsiteY83" fmla="*/ 455268 h 4999978"/>
              <a:gd name="connsiteX84" fmla="*/ 7166830 w 12192000"/>
              <a:gd name="connsiteY84" fmla="*/ 477037 h 4999978"/>
              <a:gd name="connsiteX85" fmla="*/ 7190442 w 12192000"/>
              <a:gd name="connsiteY85" fmla="*/ 480090 h 4999978"/>
              <a:gd name="connsiteX86" fmla="*/ 7203083 w 12192000"/>
              <a:gd name="connsiteY86" fmla="*/ 483106 h 4999978"/>
              <a:gd name="connsiteX87" fmla="*/ 7203894 w 12192000"/>
              <a:gd name="connsiteY87" fmla="*/ 484190 h 4999978"/>
              <a:gd name="connsiteX88" fmla="*/ 7245004 w 12192000"/>
              <a:gd name="connsiteY88" fmla="*/ 476444 h 4999978"/>
              <a:gd name="connsiteX89" fmla="*/ 7250514 w 12192000"/>
              <a:gd name="connsiteY89" fmla="*/ 477506 h 4999978"/>
              <a:gd name="connsiteX90" fmla="*/ 7277246 w 12192000"/>
              <a:gd name="connsiteY90" fmla="*/ 469782 h 4999978"/>
              <a:gd name="connsiteX91" fmla="*/ 7291092 w 12192000"/>
              <a:gd name="connsiteY91" fmla="*/ 467217 h 4999978"/>
              <a:gd name="connsiteX92" fmla="*/ 7294933 w 12192000"/>
              <a:gd name="connsiteY92" fmla="*/ 463549 h 4999978"/>
              <a:gd name="connsiteX93" fmla="*/ 7315408 w 12192000"/>
              <a:gd name="connsiteY93" fmla="*/ 461260 h 4999978"/>
              <a:gd name="connsiteX94" fmla="*/ 7317786 w 12192000"/>
              <a:gd name="connsiteY94" fmla="*/ 462106 h 4999978"/>
              <a:gd name="connsiteX95" fmla="*/ 7334572 w 12192000"/>
              <a:gd name="connsiteY95" fmla="*/ 456088 h 4999978"/>
              <a:gd name="connsiteX96" fmla="*/ 7375190 w 12192000"/>
              <a:gd name="connsiteY96" fmla="*/ 449931 h 4999978"/>
              <a:gd name="connsiteX97" fmla="*/ 7522997 w 12192000"/>
              <a:gd name="connsiteY97" fmla="*/ 442209 h 4999978"/>
              <a:gd name="connsiteX98" fmla="*/ 7686985 w 12192000"/>
              <a:gd name="connsiteY98" fmla="*/ 419805 h 4999978"/>
              <a:gd name="connsiteX99" fmla="*/ 7854068 w 12192000"/>
              <a:gd name="connsiteY99" fmla="*/ 409774 h 4999978"/>
              <a:gd name="connsiteX100" fmla="*/ 8034165 w 12192000"/>
              <a:gd name="connsiteY100" fmla="*/ 391699 h 4999978"/>
              <a:gd name="connsiteX101" fmla="*/ 8094381 w 12192000"/>
              <a:gd name="connsiteY101" fmla="*/ 395718 h 4999978"/>
              <a:gd name="connsiteX102" fmla="*/ 8146898 w 12192000"/>
              <a:gd name="connsiteY102" fmla="*/ 378558 h 4999978"/>
              <a:gd name="connsiteX103" fmla="*/ 8168993 w 12192000"/>
              <a:gd name="connsiteY103" fmla="*/ 384830 h 4999978"/>
              <a:gd name="connsiteX104" fmla="*/ 8172809 w 12192000"/>
              <a:gd name="connsiteY104" fmla="*/ 386137 h 4999978"/>
              <a:gd name="connsiteX105" fmla="*/ 8187962 w 12192000"/>
              <a:gd name="connsiteY105" fmla="*/ 386433 h 4999978"/>
              <a:gd name="connsiteX106" fmla="*/ 8192382 w 12192000"/>
              <a:gd name="connsiteY106" fmla="*/ 392692 h 4999978"/>
              <a:gd name="connsiteX107" fmla="*/ 8375192 w 12192000"/>
              <a:gd name="connsiteY107" fmla="*/ 383879 h 4999978"/>
              <a:gd name="connsiteX108" fmla="*/ 8454377 w 12192000"/>
              <a:gd name="connsiteY108" fmla="*/ 380331 h 4999978"/>
              <a:gd name="connsiteX109" fmla="*/ 8484740 w 12192000"/>
              <a:gd name="connsiteY109" fmla="*/ 385159 h 4999978"/>
              <a:gd name="connsiteX110" fmla="*/ 8601673 w 12192000"/>
              <a:gd name="connsiteY110" fmla="*/ 397101 h 4999978"/>
              <a:gd name="connsiteX111" fmla="*/ 8701676 w 12192000"/>
              <a:gd name="connsiteY111" fmla="*/ 401351 h 4999978"/>
              <a:gd name="connsiteX112" fmla="*/ 8773288 w 12192000"/>
              <a:gd name="connsiteY112" fmla="*/ 378077 h 4999978"/>
              <a:gd name="connsiteX113" fmla="*/ 8779909 w 12192000"/>
              <a:gd name="connsiteY113" fmla="*/ 382446 h 4999978"/>
              <a:gd name="connsiteX114" fmla="*/ 8829932 w 12192000"/>
              <a:gd name="connsiteY114" fmla="*/ 379243 h 4999978"/>
              <a:gd name="connsiteX115" fmla="*/ 9003386 w 12192000"/>
              <a:gd name="connsiteY115" fmla="*/ 336242 h 4999978"/>
              <a:gd name="connsiteX116" fmla="*/ 9101185 w 12192000"/>
              <a:gd name="connsiteY116" fmla="*/ 330862 h 4999978"/>
              <a:gd name="connsiteX117" fmla="*/ 9136185 w 12192000"/>
              <a:gd name="connsiteY117" fmla="*/ 334078 h 4999978"/>
              <a:gd name="connsiteX118" fmla="*/ 9194801 w 12192000"/>
              <a:gd name="connsiteY118" fmla="*/ 339149 h 4999978"/>
              <a:gd name="connsiteX119" fmla="*/ 9239316 w 12192000"/>
              <a:gd name="connsiteY119" fmla="*/ 355558 h 4999978"/>
              <a:gd name="connsiteX120" fmla="*/ 9288052 w 12192000"/>
              <a:gd name="connsiteY120" fmla="*/ 354796 h 4999978"/>
              <a:gd name="connsiteX121" fmla="*/ 9298465 w 12192000"/>
              <a:gd name="connsiteY121" fmla="*/ 338296 h 4999978"/>
              <a:gd name="connsiteX122" fmla="*/ 9350892 w 12192000"/>
              <a:gd name="connsiteY122" fmla="*/ 342778 h 4999978"/>
              <a:gd name="connsiteX123" fmla="*/ 9430522 w 12192000"/>
              <a:gd name="connsiteY123" fmla="*/ 351368 h 4999978"/>
              <a:gd name="connsiteX124" fmla="*/ 9476215 w 12192000"/>
              <a:gd name="connsiteY124" fmla="*/ 352107 h 4999978"/>
              <a:gd name="connsiteX125" fmla="*/ 9601276 w 12192000"/>
              <a:gd name="connsiteY125" fmla="*/ 358704 h 4999978"/>
              <a:gd name="connsiteX126" fmla="*/ 9771664 w 12192000"/>
              <a:gd name="connsiteY126" fmla="*/ 375074 h 4999978"/>
              <a:gd name="connsiteX127" fmla="*/ 9905153 w 12192000"/>
              <a:gd name="connsiteY127" fmla="*/ 400650 h 4999978"/>
              <a:gd name="connsiteX128" fmla="*/ 9922553 w 12192000"/>
              <a:gd name="connsiteY128" fmla="*/ 404569 h 4999978"/>
              <a:gd name="connsiteX129" fmla="*/ 10044658 w 12192000"/>
              <a:gd name="connsiteY129" fmla="*/ 418077 h 4999978"/>
              <a:gd name="connsiteX130" fmla="*/ 10184585 w 12192000"/>
              <a:gd name="connsiteY130" fmla="*/ 407138 h 4999978"/>
              <a:gd name="connsiteX131" fmla="*/ 10366435 w 12192000"/>
              <a:gd name="connsiteY131" fmla="*/ 462428 h 4999978"/>
              <a:gd name="connsiteX132" fmla="*/ 10688220 w 12192000"/>
              <a:gd name="connsiteY132" fmla="*/ 542258 h 4999978"/>
              <a:gd name="connsiteX133" fmla="*/ 11026690 w 12192000"/>
              <a:gd name="connsiteY133" fmla="*/ 550681 h 4999978"/>
              <a:gd name="connsiteX134" fmla="*/ 11113779 w 12192000"/>
              <a:gd name="connsiteY134" fmla="*/ 533868 h 4999978"/>
              <a:gd name="connsiteX135" fmla="*/ 11369556 w 12192000"/>
              <a:gd name="connsiteY135" fmla="*/ 491719 h 4999978"/>
              <a:gd name="connsiteX136" fmla="*/ 11623342 w 12192000"/>
              <a:gd name="connsiteY136" fmla="*/ 388428 h 4999978"/>
              <a:gd name="connsiteX137" fmla="*/ 11786511 w 12192000"/>
              <a:gd name="connsiteY137" fmla="*/ 358390 h 4999978"/>
              <a:gd name="connsiteX138" fmla="*/ 11862577 w 12192000"/>
              <a:gd name="connsiteY138" fmla="*/ 330549 h 4999978"/>
              <a:gd name="connsiteX139" fmla="*/ 11916612 w 12192000"/>
              <a:gd name="connsiteY139" fmla="*/ 323810 h 4999978"/>
              <a:gd name="connsiteX140" fmla="*/ 11948830 w 12192000"/>
              <a:gd name="connsiteY140" fmla="*/ 318062 h 4999978"/>
              <a:gd name="connsiteX141" fmla="*/ 12001583 w 12192000"/>
              <a:gd name="connsiteY141" fmla="*/ 279643 h 4999978"/>
              <a:gd name="connsiteX142" fmla="*/ 12174977 w 12192000"/>
              <a:gd name="connsiteY142" fmla="*/ 264652 h 4999978"/>
              <a:gd name="connsiteX143" fmla="*/ 12192000 w 12192000"/>
              <a:gd name="connsiteY143" fmla="*/ 256549 h 4999978"/>
              <a:gd name="connsiteX144" fmla="*/ 12192000 w 12192000"/>
              <a:gd name="connsiteY144" fmla="*/ 4999978 h 4999978"/>
              <a:gd name="connsiteX145" fmla="*/ 0 w 12192000"/>
              <a:gd name="connsiteY145" fmla="*/ 4999978 h 4999978"/>
              <a:gd name="connsiteX146" fmla="*/ 0 w 12192000"/>
              <a:gd name="connsiteY146" fmla="*/ 617449 h 4999978"/>
              <a:gd name="connsiteX147" fmla="*/ 11075 w 12192000"/>
              <a:gd name="connsiteY147" fmla="*/ 615178 h 4999978"/>
              <a:gd name="connsiteX148" fmla="*/ 44061 w 12192000"/>
              <a:gd name="connsiteY148" fmla="*/ 608596 h 4999978"/>
              <a:gd name="connsiteX149" fmla="*/ 136694 w 12192000"/>
              <a:gd name="connsiteY149" fmla="*/ 556415 h 4999978"/>
              <a:gd name="connsiteX150" fmla="*/ 170342 w 12192000"/>
              <a:gd name="connsiteY150" fmla="*/ 551077 h 4999978"/>
              <a:gd name="connsiteX151" fmla="*/ 168955 w 12192000"/>
              <a:gd name="connsiteY151" fmla="*/ 542164 h 4999978"/>
              <a:gd name="connsiteX152" fmla="*/ 181474 w 12192000"/>
              <a:gd name="connsiteY152" fmla="*/ 541281 h 4999978"/>
              <a:gd name="connsiteX153" fmla="*/ 209440 w 12192000"/>
              <a:gd name="connsiteY153" fmla="*/ 540561 h 4999978"/>
              <a:gd name="connsiteX154" fmla="*/ 293152 w 12192000"/>
              <a:gd name="connsiteY154" fmla="*/ 536576 h 4999978"/>
              <a:gd name="connsiteX155" fmla="*/ 315693 w 12192000"/>
              <a:gd name="connsiteY155" fmla="*/ 519030 h 4999978"/>
              <a:gd name="connsiteX156" fmla="*/ 337305 w 12192000"/>
              <a:gd name="connsiteY156" fmla="*/ 518372 h 4999978"/>
              <a:gd name="connsiteX157" fmla="*/ 462252 w 12192000"/>
              <a:gd name="connsiteY157" fmla="*/ 493151 h 4999978"/>
              <a:gd name="connsiteX158" fmla="*/ 479457 w 12192000"/>
              <a:gd name="connsiteY158" fmla="*/ 491123 h 4999978"/>
              <a:gd name="connsiteX159" fmla="*/ 488653 w 12192000"/>
              <a:gd name="connsiteY159" fmla="*/ 483257 h 4999978"/>
              <a:gd name="connsiteX160" fmla="*/ 522053 w 12192000"/>
              <a:gd name="connsiteY160" fmla="*/ 481125 h 4999978"/>
              <a:gd name="connsiteX161" fmla="*/ 523520 w 12192000"/>
              <a:gd name="connsiteY161" fmla="*/ 476713 h 4999978"/>
              <a:gd name="connsiteX162" fmla="*/ 632714 w 12192000"/>
              <a:gd name="connsiteY162" fmla="*/ 437101 h 4999978"/>
              <a:gd name="connsiteX163" fmla="*/ 651426 w 12192000"/>
              <a:gd name="connsiteY163" fmla="*/ 430544 h 4999978"/>
              <a:gd name="connsiteX164" fmla="*/ 667724 w 12192000"/>
              <a:gd name="connsiteY164" fmla="*/ 432138 h 4999978"/>
              <a:gd name="connsiteX165" fmla="*/ 757679 w 12192000"/>
              <a:gd name="connsiteY165" fmla="*/ 425145 h 4999978"/>
              <a:gd name="connsiteX166" fmla="*/ 779159 w 12192000"/>
              <a:gd name="connsiteY166" fmla="*/ 428059 h 4999978"/>
              <a:gd name="connsiteX167" fmla="*/ 788293 w 12192000"/>
              <a:gd name="connsiteY167" fmla="*/ 434863 h 4999978"/>
              <a:gd name="connsiteX168" fmla="*/ 822923 w 12192000"/>
              <a:gd name="connsiteY168" fmla="*/ 421074 h 4999978"/>
              <a:gd name="connsiteX169" fmla="*/ 876559 w 12192000"/>
              <a:gd name="connsiteY169" fmla="*/ 411088 h 4999978"/>
              <a:gd name="connsiteX170" fmla="*/ 902011 w 12192000"/>
              <a:gd name="connsiteY170" fmla="*/ 404118 h 4999978"/>
              <a:gd name="connsiteX171" fmla="*/ 922715 w 12192000"/>
              <a:gd name="connsiteY171" fmla="*/ 407699 h 4999978"/>
              <a:gd name="connsiteX172" fmla="*/ 1040139 w 12192000"/>
              <a:gd name="connsiteY172" fmla="*/ 406590 h 4999978"/>
              <a:gd name="connsiteX173" fmla="*/ 1067251 w 12192000"/>
              <a:gd name="connsiteY173" fmla="*/ 412384 h 4999978"/>
              <a:gd name="connsiteX174" fmla="*/ 1080272 w 12192000"/>
              <a:gd name="connsiteY174" fmla="*/ 424669 h 4999978"/>
              <a:gd name="connsiteX175" fmla="*/ 1090219 w 12192000"/>
              <a:gd name="connsiteY175" fmla="*/ 420026 h 4999978"/>
              <a:gd name="connsiteX176" fmla="*/ 1161226 w 12192000"/>
              <a:gd name="connsiteY176" fmla="*/ 418304 h 4999978"/>
              <a:gd name="connsiteX177" fmla="*/ 1207525 w 12192000"/>
              <a:gd name="connsiteY177" fmla="*/ 416039 h 4999978"/>
              <a:gd name="connsiteX178" fmla="*/ 1295331 w 12192000"/>
              <a:gd name="connsiteY178" fmla="*/ 402182 h 4999978"/>
              <a:gd name="connsiteX179" fmla="*/ 1347118 w 12192000"/>
              <a:gd name="connsiteY179" fmla="*/ 399704 h 4999978"/>
              <a:gd name="connsiteX180" fmla="*/ 1378108 w 12192000"/>
              <a:gd name="connsiteY180" fmla="*/ 398410 h 4999978"/>
              <a:gd name="connsiteX181" fmla="*/ 1459192 w 12192000"/>
              <a:gd name="connsiteY181" fmla="*/ 380919 h 4999978"/>
              <a:gd name="connsiteX182" fmla="*/ 1590120 w 12192000"/>
              <a:gd name="connsiteY182" fmla="*/ 317608 h 4999978"/>
              <a:gd name="connsiteX183" fmla="*/ 1631417 w 12192000"/>
              <a:gd name="connsiteY183" fmla="*/ 308227 h 4999978"/>
              <a:gd name="connsiteX184" fmla="*/ 1638727 w 12192000"/>
              <a:gd name="connsiteY184" fmla="*/ 311610 h 4999978"/>
              <a:gd name="connsiteX185" fmla="*/ 1844438 w 12192000"/>
              <a:gd name="connsiteY185" fmla="*/ 271304 h 4999978"/>
              <a:gd name="connsiteX186" fmla="*/ 1881324 w 12192000"/>
              <a:gd name="connsiteY186" fmla="*/ 268497 h 4999978"/>
              <a:gd name="connsiteX187" fmla="*/ 1908999 w 12192000"/>
              <a:gd name="connsiteY187" fmla="*/ 269338 h 4999978"/>
              <a:gd name="connsiteX188" fmla="*/ 1974956 w 12192000"/>
              <a:gd name="connsiteY188" fmla="*/ 255958 h 4999978"/>
              <a:gd name="connsiteX189" fmla="*/ 2082409 w 12192000"/>
              <a:gd name="connsiteY189" fmla="*/ 227290 h 4999978"/>
              <a:gd name="connsiteX190" fmla="*/ 2105639 w 12192000"/>
              <a:gd name="connsiteY190" fmla="*/ 222648 h 4999978"/>
              <a:gd name="connsiteX191" fmla="*/ 2126992 w 12192000"/>
              <a:gd name="connsiteY191" fmla="*/ 224468 h 4999978"/>
              <a:gd name="connsiteX192" fmla="*/ 2133154 w 12192000"/>
              <a:gd name="connsiteY192" fmla="*/ 229952 h 4999978"/>
              <a:gd name="connsiteX193" fmla="*/ 2146154 w 12192000"/>
              <a:gd name="connsiteY193" fmla="*/ 228332 h 4999978"/>
              <a:gd name="connsiteX194" fmla="*/ 2149901 w 12192000"/>
              <a:gd name="connsiteY194" fmla="*/ 229116 h 4999978"/>
              <a:gd name="connsiteX195" fmla="*/ 2171100 w 12192000"/>
              <a:gd name="connsiteY195" fmla="*/ 232389 h 4999978"/>
              <a:gd name="connsiteX196" fmla="*/ 2209148 w 12192000"/>
              <a:gd name="connsiteY196" fmla="*/ 209225 h 4999978"/>
              <a:gd name="connsiteX197" fmla="*/ 2261889 w 12192000"/>
              <a:gd name="connsiteY197" fmla="*/ 205532 h 4999978"/>
              <a:gd name="connsiteX198" fmla="*/ 2452315 w 12192000"/>
              <a:gd name="connsiteY198" fmla="*/ 152899 h 4999978"/>
              <a:gd name="connsiteX199" fmla="*/ 2495330 w 12192000"/>
              <a:gd name="connsiteY199" fmla="*/ 142101 h 4999978"/>
              <a:gd name="connsiteX200" fmla="*/ 2665623 w 12192000"/>
              <a:gd name="connsiteY200" fmla="*/ 96394 h 4999978"/>
              <a:gd name="connsiteX201" fmla="*/ 2763332 w 12192000"/>
              <a:gd name="connsiteY201" fmla="*/ 74831 h 4999978"/>
              <a:gd name="connsiteX202" fmla="*/ 2843870 w 12192000"/>
              <a:gd name="connsiteY202" fmla="*/ 47507 h 4999978"/>
              <a:gd name="connsiteX203" fmla="*/ 2862745 w 12192000"/>
              <a:gd name="connsiteY203" fmla="*/ 43242 h 4999978"/>
              <a:gd name="connsiteX204" fmla="*/ 2864596 w 12192000"/>
              <a:gd name="connsiteY204" fmla="*/ 39218 h 4999978"/>
              <a:gd name="connsiteX205" fmla="*/ 2875381 w 12192000"/>
              <a:gd name="connsiteY205" fmla="*/ 35003 h 4999978"/>
              <a:gd name="connsiteX206" fmla="*/ 2895139 w 12192000"/>
              <a:gd name="connsiteY206" fmla="*/ 24186 h 4999978"/>
              <a:gd name="connsiteX207" fmla="*/ 2932205 w 12192000"/>
              <a:gd name="connsiteY207" fmla="*/ 11873 h 4999978"/>
              <a:gd name="connsiteX208" fmla="*/ 2933310 w 12192000"/>
              <a:gd name="connsiteY208" fmla="*/ 12816 h 4999978"/>
              <a:gd name="connsiteX209" fmla="*/ 2945218 w 12192000"/>
              <a:gd name="connsiteY209" fmla="*/ 14141 h 4999978"/>
              <a:gd name="connsiteX210" fmla="*/ 2966465 w 12192000"/>
              <a:gd name="connsiteY210" fmla="*/ 14117 h 4999978"/>
              <a:gd name="connsiteX211" fmla="*/ 3016048 w 12192000"/>
              <a:gd name="connsiteY211" fmla="*/ 12381 h 4999978"/>
              <a:gd name="connsiteX212" fmla="*/ 3057077 w 12192000"/>
              <a:gd name="connsiteY212" fmla="*/ 14845 h 4999978"/>
              <a:gd name="connsiteX213" fmla="*/ 3148105 w 12192000"/>
              <a:gd name="connsiteY213" fmla="*/ 30648 h 4999978"/>
              <a:gd name="connsiteX214" fmla="*/ 3251671 w 12192000"/>
              <a:gd name="connsiteY214" fmla="*/ 31575 h 4999978"/>
              <a:gd name="connsiteX215" fmla="*/ 3351400 w 12192000"/>
              <a:gd name="connsiteY215" fmla="*/ 32687 h 4999978"/>
              <a:gd name="connsiteX216" fmla="*/ 3387481 w 12192000"/>
              <a:gd name="connsiteY216" fmla="*/ 31443 h 4999978"/>
              <a:gd name="connsiteX217" fmla="*/ 3451923 w 12192000"/>
              <a:gd name="connsiteY217" fmla="*/ 36482 h 4999978"/>
              <a:gd name="connsiteX218" fmla="*/ 3481520 w 12192000"/>
              <a:gd name="connsiteY218" fmla="*/ 43287 h 4999978"/>
              <a:gd name="connsiteX219" fmla="*/ 3482804 w 12192000"/>
              <a:gd name="connsiteY219" fmla="*/ 42812 h 4999978"/>
              <a:gd name="connsiteX220" fmla="*/ 3485495 w 12192000"/>
              <a:gd name="connsiteY220" fmla="*/ 45921 h 4999978"/>
              <a:gd name="connsiteX221" fmla="*/ 3490972 w 12192000"/>
              <a:gd name="connsiteY221" fmla="*/ 47286 h 4999978"/>
              <a:gd name="connsiteX222" fmla="*/ 3505835 w 12192000"/>
              <a:gd name="connsiteY222" fmla="*/ 46077 h 4999978"/>
              <a:gd name="connsiteX223" fmla="*/ 3511410 w 12192000"/>
              <a:gd name="connsiteY223" fmla="*/ 44808 h 4999978"/>
              <a:gd name="connsiteX224" fmla="*/ 3519598 w 12192000"/>
              <a:gd name="connsiteY224" fmla="*/ 44683 h 4999978"/>
              <a:gd name="connsiteX225" fmla="*/ 3519807 w 12192000"/>
              <a:gd name="connsiteY225" fmla="*/ 44938 h 4999978"/>
              <a:gd name="connsiteX226" fmla="*/ 3527466 w 12192000"/>
              <a:gd name="connsiteY226" fmla="*/ 44316 h 4999978"/>
              <a:gd name="connsiteX227" fmla="*/ 3564889 w 12192000"/>
              <a:gd name="connsiteY227" fmla="*/ 57394 h 4999978"/>
              <a:gd name="connsiteX228" fmla="*/ 3614922 w 12192000"/>
              <a:gd name="connsiteY228" fmla="*/ 61804 h 4999978"/>
              <a:gd name="connsiteX229" fmla="*/ 3635506 w 12192000"/>
              <a:gd name="connsiteY229" fmla="*/ 65718 h 4999978"/>
              <a:gd name="connsiteX230" fmla="*/ 3646525 w 12192000"/>
              <a:gd name="connsiteY230" fmla="*/ 69193 h 4999978"/>
              <a:gd name="connsiteX231" fmla="*/ 3647224 w 12192000"/>
              <a:gd name="connsiteY231" fmla="*/ 70303 h 4999978"/>
              <a:gd name="connsiteX232" fmla="*/ 3683100 w 12192000"/>
              <a:gd name="connsiteY232" fmla="*/ 64109 h 4999978"/>
              <a:gd name="connsiteX233" fmla="*/ 3687901 w 12192000"/>
              <a:gd name="connsiteY233" fmla="*/ 65372 h 4999978"/>
              <a:gd name="connsiteX234" fmla="*/ 3711234 w 12192000"/>
              <a:gd name="connsiteY234" fmla="*/ 58665 h 4999978"/>
              <a:gd name="connsiteX235" fmla="*/ 3723318 w 12192000"/>
              <a:gd name="connsiteY235" fmla="*/ 56625 h 4999978"/>
              <a:gd name="connsiteX236" fmla="*/ 3726677 w 12192000"/>
              <a:gd name="connsiteY236" fmla="*/ 53112 h 4999978"/>
              <a:gd name="connsiteX237" fmla="*/ 3744535 w 12192000"/>
              <a:gd name="connsiteY237" fmla="*/ 51590 h 4999978"/>
              <a:gd name="connsiteX238" fmla="*/ 3746608 w 12192000"/>
              <a:gd name="connsiteY238" fmla="*/ 52522 h 4999978"/>
              <a:gd name="connsiteX239" fmla="*/ 3761262 w 12192000"/>
              <a:gd name="connsiteY239" fmla="*/ 47147 h 4999978"/>
              <a:gd name="connsiteX240" fmla="*/ 3803931 w 12192000"/>
              <a:gd name="connsiteY240" fmla="*/ 49309 h 4999978"/>
              <a:gd name="connsiteX241" fmla="*/ 3925626 w 12192000"/>
              <a:gd name="connsiteY241" fmla="*/ 40301 h 4999978"/>
              <a:gd name="connsiteX242" fmla="*/ 4033324 w 12192000"/>
              <a:gd name="connsiteY242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83267 w 12192000"/>
              <a:gd name="connsiteY41" fmla="*/ 199617 h 4999978"/>
              <a:gd name="connsiteX42" fmla="*/ 5492371 w 12192000"/>
              <a:gd name="connsiteY42" fmla="*/ 230923 h 4999978"/>
              <a:gd name="connsiteX43" fmla="*/ 5640913 w 12192000"/>
              <a:gd name="connsiteY43" fmla="*/ 239810 h 4999978"/>
              <a:gd name="connsiteX44" fmla="*/ 5877770 w 12192000"/>
              <a:gd name="connsiteY44" fmla="*/ 283747 h 4999978"/>
              <a:gd name="connsiteX45" fmla="*/ 5989615 w 12192000"/>
              <a:gd name="connsiteY45" fmla="*/ 306445 h 4999978"/>
              <a:gd name="connsiteX46" fmla="*/ 5996857 w 12192000"/>
              <a:gd name="connsiteY46" fmla="*/ 310331 h 4999978"/>
              <a:gd name="connsiteX47" fmla="*/ 6037387 w 12192000"/>
              <a:gd name="connsiteY47" fmla="*/ 299308 h 4999978"/>
              <a:gd name="connsiteX48" fmla="*/ 6113074 w 12192000"/>
              <a:gd name="connsiteY48" fmla="*/ 312627 h 4999978"/>
              <a:gd name="connsiteX49" fmla="*/ 6280929 w 12192000"/>
              <a:gd name="connsiteY49" fmla="*/ 337226 h 4999978"/>
              <a:gd name="connsiteX50" fmla="*/ 6298665 w 12192000"/>
              <a:gd name="connsiteY50" fmla="*/ 329713 h 4999978"/>
              <a:gd name="connsiteX51" fmla="*/ 6317326 w 12192000"/>
              <a:gd name="connsiteY51" fmla="*/ 326576 h 4999978"/>
              <a:gd name="connsiteX52" fmla="*/ 6319212 w 12192000"/>
              <a:gd name="connsiteY52" fmla="*/ 327786 h 4999978"/>
              <a:gd name="connsiteX53" fmla="*/ 6339724 w 12192000"/>
              <a:gd name="connsiteY53" fmla="*/ 328880 h 4999978"/>
              <a:gd name="connsiteX54" fmla="*/ 6345010 w 12192000"/>
              <a:gd name="connsiteY54" fmla="*/ 325930 h 4999978"/>
              <a:gd name="connsiteX55" fmla="*/ 6359332 w 12192000"/>
              <a:gd name="connsiteY55" fmla="*/ 325681 h 4999978"/>
              <a:gd name="connsiteX56" fmla="*/ 6388220 w 12192000"/>
              <a:gd name="connsiteY56" fmla="*/ 322496 h 4999978"/>
              <a:gd name="connsiteX57" fmla="*/ 6392994 w 12192000"/>
              <a:gd name="connsiteY57" fmla="*/ 324426 h 4999978"/>
              <a:gd name="connsiteX58" fmla="*/ 6435581 w 12192000"/>
              <a:gd name="connsiteY58" fmla="*/ 323557 h 4999978"/>
              <a:gd name="connsiteX59" fmla="*/ 6435870 w 12192000"/>
              <a:gd name="connsiteY59" fmla="*/ 324745 h 4999978"/>
              <a:gd name="connsiteX60" fmla="*/ 6446571 w 12192000"/>
              <a:gd name="connsiteY60" fmla="*/ 329739 h 4999978"/>
              <a:gd name="connsiteX61" fmla="*/ 6467701 w 12192000"/>
              <a:gd name="connsiteY61" fmla="*/ 336547 h 4999978"/>
              <a:gd name="connsiteX62" fmla="*/ 6512727 w 12192000"/>
              <a:gd name="connsiteY62" fmla="*/ 367087 h 4999978"/>
              <a:gd name="connsiteX63" fmla="*/ 6557094 w 12192000"/>
              <a:gd name="connsiteY63" fmla="*/ 366314 h 4999978"/>
              <a:gd name="connsiteX64" fmla="*/ 6565879 w 12192000"/>
              <a:gd name="connsiteY64" fmla="*/ 366812 h 4999978"/>
              <a:gd name="connsiteX65" fmla="*/ 6565997 w 12192000"/>
              <a:gd name="connsiteY65" fmla="*/ 367092 h 4999978"/>
              <a:gd name="connsiteX66" fmla="*/ 6575147 w 12192000"/>
              <a:gd name="connsiteY66" fmla="*/ 368156 h 4999978"/>
              <a:gd name="connsiteX67" fmla="*/ 6581899 w 12192000"/>
              <a:gd name="connsiteY67" fmla="*/ 367720 h 4999978"/>
              <a:gd name="connsiteX68" fmla="*/ 6598943 w 12192000"/>
              <a:gd name="connsiteY68" fmla="*/ 368688 h 4999978"/>
              <a:gd name="connsiteX69" fmla="*/ 6604421 w 12192000"/>
              <a:gd name="connsiteY69" fmla="*/ 370815 h 4999978"/>
              <a:gd name="connsiteX70" fmla="*/ 6606035 w 12192000"/>
              <a:gd name="connsiteY70" fmla="*/ 374247 h 4999978"/>
              <a:gd name="connsiteX71" fmla="*/ 6607669 w 12192000"/>
              <a:gd name="connsiteY71" fmla="*/ 373968 h 4999978"/>
              <a:gd name="connsiteX72" fmla="*/ 6637532 w 12192000"/>
              <a:gd name="connsiteY72" fmla="*/ 384907 h 4999978"/>
              <a:gd name="connsiteX73" fmla="*/ 6706880 w 12192000"/>
              <a:gd name="connsiteY73" fmla="*/ 399163 h 4999978"/>
              <a:gd name="connsiteX74" fmla="*/ 6747500 w 12192000"/>
              <a:gd name="connsiteY74" fmla="*/ 403168 h 4999978"/>
              <a:gd name="connsiteX75" fmla="*/ 6857783 w 12192000"/>
              <a:gd name="connsiteY75" fmla="*/ 418687 h 4999978"/>
              <a:gd name="connsiteX76" fmla="*/ 6926954 w 12192000"/>
              <a:gd name="connsiteY76" fmla="*/ 416162 h 4999978"/>
              <a:gd name="connsiteX77" fmla="*/ 6990389 w 12192000"/>
              <a:gd name="connsiteY77" fmla="*/ 425060 h 4999978"/>
              <a:gd name="connsiteX78" fmla="*/ 7041715 w 12192000"/>
              <a:gd name="connsiteY78" fmla="*/ 465902 h 4999978"/>
              <a:gd name="connsiteX79" fmla="*/ 7048103 w 12192000"/>
              <a:gd name="connsiteY79" fmla="*/ 464392 h 4999978"/>
              <a:gd name="connsiteX80" fmla="*/ 7057490 w 12192000"/>
              <a:gd name="connsiteY80" fmla="*/ 463917 h 4999978"/>
              <a:gd name="connsiteX81" fmla="*/ 7057730 w 12192000"/>
              <a:gd name="connsiteY81" fmla="*/ 464165 h 4999978"/>
              <a:gd name="connsiteX82" fmla="*/ 7066511 w 12192000"/>
              <a:gd name="connsiteY82" fmla="*/ 463214 h 4999978"/>
              <a:gd name="connsiteX83" fmla="*/ 7109401 w 12192000"/>
              <a:gd name="connsiteY83" fmla="*/ 455268 h 4999978"/>
              <a:gd name="connsiteX84" fmla="*/ 7166830 w 12192000"/>
              <a:gd name="connsiteY84" fmla="*/ 477037 h 4999978"/>
              <a:gd name="connsiteX85" fmla="*/ 7190442 w 12192000"/>
              <a:gd name="connsiteY85" fmla="*/ 480090 h 4999978"/>
              <a:gd name="connsiteX86" fmla="*/ 7203083 w 12192000"/>
              <a:gd name="connsiteY86" fmla="*/ 483106 h 4999978"/>
              <a:gd name="connsiteX87" fmla="*/ 7203894 w 12192000"/>
              <a:gd name="connsiteY87" fmla="*/ 484190 h 4999978"/>
              <a:gd name="connsiteX88" fmla="*/ 7245004 w 12192000"/>
              <a:gd name="connsiteY88" fmla="*/ 476444 h 4999978"/>
              <a:gd name="connsiteX89" fmla="*/ 7250514 w 12192000"/>
              <a:gd name="connsiteY89" fmla="*/ 477506 h 4999978"/>
              <a:gd name="connsiteX90" fmla="*/ 7277246 w 12192000"/>
              <a:gd name="connsiteY90" fmla="*/ 469782 h 4999978"/>
              <a:gd name="connsiteX91" fmla="*/ 7291092 w 12192000"/>
              <a:gd name="connsiteY91" fmla="*/ 467217 h 4999978"/>
              <a:gd name="connsiteX92" fmla="*/ 7294933 w 12192000"/>
              <a:gd name="connsiteY92" fmla="*/ 463549 h 4999978"/>
              <a:gd name="connsiteX93" fmla="*/ 7315408 w 12192000"/>
              <a:gd name="connsiteY93" fmla="*/ 461260 h 4999978"/>
              <a:gd name="connsiteX94" fmla="*/ 7317786 w 12192000"/>
              <a:gd name="connsiteY94" fmla="*/ 462106 h 4999978"/>
              <a:gd name="connsiteX95" fmla="*/ 7334572 w 12192000"/>
              <a:gd name="connsiteY95" fmla="*/ 456088 h 4999978"/>
              <a:gd name="connsiteX96" fmla="*/ 7375190 w 12192000"/>
              <a:gd name="connsiteY96" fmla="*/ 449931 h 4999978"/>
              <a:gd name="connsiteX97" fmla="*/ 7522997 w 12192000"/>
              <a:gd name="connsiteY97" fmla="*/ 442209 h 4999978"/>
              <a:gd name="connsiteX98" fmla="*/ 7686985 w 12192000"/>
              <a:gd name="connsiteY98" fmla="*/ 419805 h 4999978"/>
              <a:gd name="connsiteX99" fmla="*/ 7854068 w 12192000"/>
              <a:gd name="connsiteY99" fmla="*/ 409774 h 4999978"/>
              <a:gd name="connsiteX100" fmla="*/ 8034165 w 12192000"/>
              <a:gd name="connsiteY100" fmla="*/ 391699 h 4999978"/>
              <a:gd name="connsiteX101" fmla="*/ 8094381 w 12192000"/>
              <a:gd name="connsiteY101" fmla="*/ 395718 h 4999978"/>
              <a:gd name="connsiteX102" fmla="*/ 8146898 w 12192000"/>
              <a:gd name="connsiteY102" fmla="*/ 378558 h 4999978"/>
              <a:gd name="connsiteX103" fmla="*/ 8168993 w 12192000"/>
              <a:gd name="connsiteY103" fmla="*/ 384830 h 4999978"/>
              <a:gd name="connsiteX104" fmla="*/ 8172809 w 12192000"/>
              <a:gd name="connsiteY104" fmla="*/ 386137 h 4999978"/>
              <a:gd name="connsiteX105" fmla="*/ 8187962 w 12192000"/>
              <a:gd name="connsiteY105" fmla="*/ 386433 h 4999978"/>
              <a:gd name="connsiteX106" fmla="*/ 8192382 w 12192000"/>
              <a:gd name="connsiteY106" fmla="*/ 392692 h 4999978"/>
              <a:gd name="connsiteX107" fmla="*/ 8375192 w 12192000"/>
              <a:gd name="connsiteY107" fmla="*/ 383879 h 4999978"/>
              <a:gd name="connsiteX108" fmla="*/ 8454377 w 12192000"/>
              <a:gd name="connsiteY108" fmla="*/ 380331 h 4999978"/>
              <a:gd name="connsiteX109" fmla="*/ 8484740 w 12192000"/>
              <a:gd name="connsiteY109" fmla="*/ 385159 h 4999978"/>
              <a:gd name="connsiteX110" fmla="*/ 8601673 w 12192000"/>
              <a:gd name="connsiteY110" fmla="*/ 397101 h 4999978"/>
              <a:gd name="connsiteX111" fmla="*/ 8701676 w 12192000"/>
              <a:gd name="connsiteY111" fmla="*/ 401351 h 4999978"/>
              <a:gd name="connsiteX112" fmla="*/ 8773288 w 12192000"/>
              <a:gd name="connsiteY112" fmla="*/ 378077 h 4999978"/>
              <a:gd name="connsiteX113" fmla="*/ 8779909 w 12192000"/>
              <a:gd name="connsiteY113" fmla="*/ 382446 h 4999978"/>
              <a:gd name="connsiteX114" fmla="*/ 8829932 w 12192000"/>
              <a:gd name="connsiteY114" fmla="*/ 379243 h 4999978"/>
              <a:gd name="connsiteX115" fmla="*/ 9003386 w 12192000"/>
              <a:gd name="connsiteY115" fmla="*/ 336242 h 4999978"/>
              <a:gd name="connsiteX116" fmla="*/ 9101185 w 12192000"/>
              <a:gd name="connsiteY116" fmla="*/ 330862 h 4999978"/>
              <a:gd name="connsiteX117" fmla="*/ 9136185 w 12192000"/>
              <a:gd name="connsiteY117" fmla="*/ 334078 h 4999978"/>
              <a:gd name="connsiteX118" fmla="*/ 9194801 w 12192000"/>
              <a:gd name="connsiteY118" fmla="*/ 339149 h 4999978"/>
              <a:gd name="connsiteX119" fmla="*/ 9239316 w 12192000"/>
              <a:gd name="connsiteY119" fmla="*/ 355558 h 4999978"/>
              <a:gd name="connsiteX120" fmla="*/ 9288052 w 12192000"/>
              <a:gd name="connsiteY120" fmla="*/ 354796 h 4999978"/>
              <a:gd name="connsiteX121" fmla="*/ 9298465 w 12192000"/>
              <a:gd name="connsiteY121" fmla="*/ 338296 h 4999978"/>
              <a:gd name="connsiteX122" fmla="*/ 9350892 w 12192000"/>
              <a:gd name="connsiteY122" fmla="*/ 342778 h 4999978"/>
              <a:gd name="connsiteX123" fmla="*/ 9430522 w 12192000"/>
              <a:gd name="connsiteY123" fmla="*/ 351368 h 4999978"/>
              <a:gd name="connsiteX124" fmla="*/ 9476215 w 12192000"/>
              <a:gd name="connsiteY124" fmla="*/ 352107 h 4999978"/>
              <a:gd name="connsiteX125" fmla="*/ 9601276 w 12192000"/>
              <a:gd name="connsiteY125" fmla="*/ 358704 h 4999978"/>
              <a:gd name="connsiteX126" fmla="*/ 9771664 w 12192000"/>
              <a:gd name="connsiteY126" fmla="*/ 375074 h 4999978"/>
              <a:gd name="connsiteX127" fmla="*/ 9905153 w 12192000"/>
              <a:gd name="connsiteY127" fmla="*/ 400650 h 4999978"/>
              <a:gd name="connsiteX128" fmla="*/ 9922553 w 12192000"/>
              <a:gd name="connsiteY128" fmla="*/ 404569 h 4999978"/>
              <a:gd name="connsiteX129" fmla="*/ 10044658 w 12192000"/>
              <a:gd name="connsiteY129" fmla="*/ 418077 h 4999978"/>
              <a:gd name="connsiteX130" fmla="*/ 10184585 w 12192000"/>
              <a:gd name="connsiteY130" fmla="*/ 407138 h 4999978"/>
              <a:gd name="connsiteX131" fmla="*/ 10366435 w 12192000"/>
              <a:gd name="connsiteY131" fmla="*/ 462428 h 4999978"/>
              <a:gd name="connsiteX132" fmla="*/ 10688220 w 12192000"/>
              <a:gd name="connsiteY132" fmla="*/ 542258 h 4999978"/>
              <a:gd name="connsiteX133" fmla="*/ 11026690 w 12192000"/>
              <a:gd name="connsiteY133" fmla="*/ 550681 h 4999978"/>
              <a:gd name="connsiteX134" fmla="*/ 11113779 w 12192000"/>
              <a:gd name="connsiteY134" fmla="*/ 533868 h 4999978"/>
              <a:gd name="connsiteX135" fmla="*/ 11369556 w 12192000"/>
              <a:gd name="connsiteY135" fmla="*/ 491719 h 4999978"/>
              <a:gd name="connsiteX136" fmla="*/ 11623342 w 12192000"/>
              <a:gd name="connsiteY136" fmla="*/ 388428 h 4999978"/>
              <a:gd name="connsiteX137" fmla="*/ 11786511 w 12192000"/>
              <a:gd name="connsiteY137" fmla="*/ 358390 h 4999978"/>
              <a:gd name="connsiteX138" fmla="*/ 11862577 w 12192000"/>
              <a:gd name="connsiteY138" fmla="*/ 330549 h 4999978"/>
              <a:gd name="connsiteX139" fmla="*/ 11916612 w 12192000"/>
              <a:gd name="connsiteY139" fmla="*/ 323810 h 4999978"/>
              <a:gd name="connsiteX140" fmla="*/ 11948830 w 12192000"/>
              <a:gd name="connsiteY140" fmla="*/ 318062 h 4999978"/>
              <a:gd name="connsiteX141" fmla="*/ 12001583 w 12192000"/>
              <a:gd name="connsiteY141" fmla="*/ 279643 h 4999978"/>
              <a:gd name="connsiteX142" fmla="*/ 12174977 w 12192000"/>
              <a:gd name="connsiteY142" fmla="*/ 264652 h 4999978"/>
              <a:gd name="connsiteX143" fmla="*/ 12192000 w 12192000"/>
              <a:gd name="connsiteY143" fmla="*/ 256549 h 4999978"/>
              <a:gd name="connsiteX144" fmla="*/ 12192000 w 12192000"/>
              <a:gd name="connsiteY144" fmla="*/ 4999978 h 4999978"/>
              <a:gd name="connsiteX145" fmla="*/ 0 w 12192000"/>
              <a:gd name="connsiteY145" fmla="*/ 4999978 h 4999978"/>
              <a:gd name="connsiteX146" fmla="*/ 0 w 12192000"/>
              <a:gd name="connsiteY146" fmla="*/ 617449 h 4999978"/>
              <a:gd name="connsiteX147" fmla="*/ 11075 w 12192000"/>
              <a:gd name="connsiteY147" fmla="*/ 615178 h 4999978"/>
              <a:gd name="connsiteX148" fmla="*/ 44061 w 12192000"/>
              <a:gd name="connsiteY148" fmla="*/ 608596 h 4999978"/>
              <a:gd name="connsiteX149" fmla="*/ 136694 w 12192000"/>
              <a:gd name="connsiteY149" fmla="*/ 556415 h 4999978"/>
              <a:gd name="connsiteX150" fmla="*/ 170342 w 12192000"/>
              <a:gd name="connsiteY150" fmla="*/ 551077 h 4999978"/>
              <a:gd name="connsiteX151" fmla="*/ 168955 w 12192000"/>
              <a:gd name="connsiteY151" fmla="*/ 542164 h 4999978"/>
              <a:gd name="connsiteX152" fmla="*/ 181474 w 12192000"/>
              <a:gd name="connsiteY152" fmla="*/ 541281 h 4999978"/>
              <a:gd name="connsiteX153" fmla="*/ 209440 w 12192000"/>
              <a:gd name="connsiteY153" fmla="*/ 540561 h 4999978"/>
              <a:gd name="connsiteX154" fmla="*/ 293152 w 12192000"/>
              <a:gd name="connsiteY154" fmla="*/ 536576 h 4999978"/>
              <a:gd name="connsiteX155" fmla="*/ 315693 w 12192000"/>
              <a:gd name="connsiteY155" fmla="*/ 519030 h 4999978"/>
              <a:gd name="connsiteX156" fmla="*/ 337305 w 12192000"/>
              <a:gd name="connsiteY156" fmla="*/ 518372 h 4999978"/>
              <a:gd name="connsiteX157" fmla="*/ 462252 w 12192000"/>
              <a:gd name="connsiteY157" fmla="*/ 493151 h 4999978"/>
              <a:gd name="connsiteX158" fmla="*/ 479457 w 12192000"/>
              <a:gd name="connsiteY158" fmla="*/ 491123 h 4999978"/>
              <a:gd name="connsiteX159" fmla="*/ 488653 w 12192000"/>
              <a:gd name="connsiteY159" fmla="*/ 483257 h 4999978"/>
              <a:gd name="connsiteX160" fmla="*/ 522053 w 12192000"/>
              <a:gd name="connsiteY160" fmla="*/ 481125 h 4999978"/>
              <a:gd name="connsiteX161" fmla="*/ 523520 w 12192000"/>
              <a:gd name="connsiteY161" fmla="*/ 476713 h 4999978"/>
              <a:gd name="connsiteX162" fmla="*/ 632714 w 12192000"/>
              <a:gd name="connsiteY162" fmla="*/ 437101 h 4999978"/>
              <a:gd name="connsiteX163" fmla="*/ 651426 w 12192000"/>
              <a:gd name="connsiteY163" fmla="*/ 430544 h 4999978"/>
              <a:gd name="connsiteX164" fmla="*/ 667724 w 12192000"/>
              <a:gd name="connsiteY164" fmla="*/ 432138 h 4999978"/>
              <a:gd name="connsiteX165" fmla="*/ 757679 w 12192000"/>
              <a:gd name="connsiteY165" fmla="*/ 425145 h 4999978"/>
              <a:gd name="connsiteX166" fmla="*/ 779159 w 12192000"/>
              <a:gd name="connsiteY166" fmla="*/ 428059 h 4999978"/>
              <a:gd name="connsiteX167" fmla="*/ 788293 w 12192000"/>
              <a:gd name="connsiteY167" fmla="*/ 434863 h 4999978"/>
              <a:gd name="connsiteX168" fmla="*/ 822923 w 12192000"/>
              <a:gd name="connsiteY168" fmla="*/ 421074 h 4999978"/>
              <a:gd name="connsiteX169" fmla="*/ 876559 w 12192000"/>
              <a:gd name="connsiteY169" fmla="*/ 411088 h 4999978"/>
              <a:gd name="connsiteX170" fmla="*/ 902011 w 12192000"/>
              <a:gd name="connsiteY170" fmla="*/ 404118 h 4999978"/>
              <a:gd name="connsiteX171" fmla="*/ 922715 w 12192000"/>
              <a:gd name="connsiteY171" fmla="*/ 407699 h 4999978"/>
              <a:gd name="connsiteX172" fmla="*/ 1040139 w 12192000"/>
              <a:gd name="connsiteY172" fmla="*/ 406590 h 4999978"/>
              <a:gd name="connsiteX173" fmla="*/ 1067251 w 12192000"/>
              <a:gd name="connsiteY173" fmla="*/ 412384 h 4999978"/>
              <a:gd name="connsiteX174" fmla="*/ 1080272 w 12192000"/>
              <a:gd name="connsiteY174" fmla="*/ 424669 h 4999978"/>
              <a:gd name="connsiteX175" fmla="*/ 1090219 w 12192000"/>
              <a:gd name="connsiteY175" fmla="*/ 420026 h 4999978"/>
              <a:gd name="connsiteX176" fmla="*/ 1161226 w 12192000"/>
              <a:gd name="connsiteY176" fmla="*/ 418304 h 4999978"/>
              <a:gd name="connsiteX177" fmla="*/ 1207525 w 12192000"/>
              <a:gd name="connsiteY177" fmla="*/ 416039 h 4999978"/>
              <a:gd name="connsiteX178" fmla="*/ 1295331 w 12192000"/>
              <a:gd name="connsiteY178" fmla="*/ 402182 h 4999978"/>
              <a:gd name="connsiteX179" fmla="*/ 1347118 w 12192000"/>
              <a:gd name="connsiteY179" fmla="*/ 399704 h 4999978"/>
              <a:gd name="connsiteX180" fmla="*/ 1378108 w 12192000"/>
              <a:gd name="connsiteY180" fmla="*/ 398410 h 4999978"/>
              <a:gd name="connsiteX181" fmla="*/ 1459192 w 12192000"/>
              <a:gd name="connsiteY181" fmla="*/ 380919 h 4999978"/>
              <a:gd name="connsiteX182" fmla="*/ 1590120 w 12192000"/>
              <a:gd name="connsiteY182" fmla="*/ 317608 h 4999978"/>
              <a:gd name="connsiteX183" fmla="*/ 1631417 w 12192000"/>
              <a:gd name="connsiteY183" fmla="*/ 308227 h 4999978"/>
              <a:gd name="connsiteX184" fmla="*/ 1638727 w 12192000"/>
              <a:gd name="connsiteY184" fmla="*/ 311610 h 4999978"/>
              <a:gd name="connsiteX185" fmla="*/ 1844438 w 12192000"/>
              <a:gd name="connsiteY185" fmla="*/ 271304 h 4999978"/>
              <a:gd name="connsiteX186" fmla="*/ 1881324 w 12192000"/>
              <a:gd name="connsiteY186" fmla="*/ 268497 h 4999978"/>
              <a:gd name="connsiteX187" fmla="*/ 1908999 w 12192000"/>
              <a:gd name="connsiteY187" fmla="*/ 269338 h 4999978"/>
              <a:gd name="connsiteX188" fmla="*/ 1974956 w 12192000"/>
              <a:gd name="connsiteY188" fmla="*/ 255958 h 4999978"/>
              <a:gd name="connsiteX189" fmla="*/ 2082409 w 12192000"/>
              <a:gd name="connsiteY189" fmla="*/ 227290 h 4999978"/>
              <a:gd name="connsiteX190" fmla="*/ 2105639 w 12192000"/>
              <a:gd name="connsiteY190" fmla="*/ 222648 h 4999978"/>
              <a:gd name="connsiteX191" fmla="*/ 2126992 w 12192000"/>
              <a:gd name="connsiteY191" fmla="*/ 224468 h 4999978"/>
              <a:gd name="connsiteX192" fmla="*/ 2133154 w 12192000"/>
              <a:gd name="connsiteY192" fmla="*/ 229952 h 4999978"/>
              <a:gd name="connsiteX193" fmla="*/ 2146154 w 12192000"/>
              <a:gd name="connsiteY193" fmla="*/ 228332 h 4999978"/>
              <a:gd name="connsiteX194" fmla="*/ 2149901 w 12192000"/>
              <a:gd name="connsiteY194" fmla="*/ 229116 h 4999978"/>
              <a:gd name="connsiteX195" fmla="*/ 2171100 w 12192000"/>
              <a:gd name="connsiteY195" fmla="*/ 232389 h 4999978"/>
              <a:gd name="connsiteX196" fmla="*/ 2209148 w 12192000"/>
              <a:gd name="connsiteY196" fmla="*/ 209225 h 4999978"/>
              <a:gd name="connsiteX197" fmla="*/ 2261889 w 12192000"/>
              <a:gd name="connsiteY197" fmla="*/ 205532 h 4999978"/>
              <a:gd name="connsiteX198" fmla="*/ 2452315 w 12192000"/>
              <a:gd name="connsiteY198" fmla="*/ 152899 h 4999978"/>
              <a:gd name="connsiteX199" fmla="*/ 2495330 w 12192000"/>
              <a:gd name="connsiteY199" fmla="*/ 142101 h 4999978"/>
              <a:gd name="connsiteX200" fmla="*/ 2665623 w 12192000"/>
              <a:gd name="connsiteY200" fmla="*/ 96394 h 4999978"/>
              <a:gd name="connsiteX201" fmla="*/ 2763332 w 12192000"/>
              <a:gd name="connsiteY201" fmla="*/ 74831 h 4999978"/>
              <a:gd name="connsiteX202" fmla="*/ 2843870 w 12192000"/>
              <a:gd name="connsiteY202" fmla="*/ 47507 h 4999978"/>
              <a:gd name="connsiteX203" fmla="*/ 2862745 w 12192000"/>
              <a:gd name="connsiteY203" fmla="*/ 43242 h 4999978"/>
              <a:gd name="connsiteX204" fmla="*/ 2864596 w 12192000"/>
              <a:gd name="connsiteY204" fmla="*/ 39218 h 4999978"/>
              <a:gd name="connsiteX205" fmla="*/ 2875381 w 12192000"/>
              <a:gd name="connsiteY205" fmla="*/ 35003 h 4999978"/>
              <a:gd name="connsiteX206" fmla="*/ 2895139 w 12192000"/>
              <a:gd name="connsiteY206" fmla="*/ 24186 h 4999978"/>
              <a:gd name="connsiteX207" fmla="*/ 2932205 w 12192000"/>
              <a:gd name="connsiteY207" fmla="*/ 11873 h 4999978"/>
              <a:gd name="connsiteX208" fmla="*/ 2933310 w 12192000"/>
              <a:gd name="connsiteY208" fmla="*/ 12816 h 4999978"/>
              <a:gd name="connsiteX209" fmla="*/ 2945218 w 12192000"/>
              <a:gd name="connsiteY209" fmla="*/ 14141 h 4999978"/>
              <a:gd name="connsiteX210" fmla="*/ 2966465 w 12192000"/>
              <a:gd name="connsiteY210" fmla="*/ 14117 h 4999978"/>
              <a:gd name="connsiteX211" fmla="*/ 3016048 w 12192000"/>
              <a:gd name="connsiteY211" fmla="*/ 12381 h 4999978"/>
              <a:gd name="connsiteX212" fmla="*/ 3057077 w 12192000"/>
              <a:gd name="connsiteY212" fmla="*/ 14845 h 4999978"/>
              <a:gd name="connsiteX213" fmla="*/ 3148105 w 12192000"/>
              <a:gd name="connsiteY213" fmla="*/ 30648 h 4999978"/>
              <a:gd name="connsiteX214" fmla="*/ 3251671 w 12192000"/>
              <a:gd name="connsiteY214" fmla="*/ 31575 h 4999978"/>
              <a:gd name="connsiteX215" fmla="*/ 3351400 w 12192000"/>
              <a:gd name="connsiteY215" fmla="*/ 32687 h 4999978"/>
              <a:gd name="connsiteX216" fmla="*/ 3387481 w 12192000"/>
              <a:gd name="connsiteY216" fmla="*/ 31443 h 4999978"/>
              <a:gd name="connsiteX217" fmla="*/ 3451923 w 12192000"/>
              <a:gd name="connsiteY217" fmla="*/ 36482 h 4999978"/>
              <a:gd name="connsiteX218" fmla="*/ 3481520 w 12192000"/>
              <a:gd name="connsiteY218" fmla="*/ 43287 h 4999978"/>
              <a:gd name="connsiteX219" fmla="*/ 3482804 w 12192000"/>
              <a:gd name="connsiteY219" fmla="*/ 42812 h 4999978"/>
              <a:gd name="connsiteX220" fmla="*/ 3485495 w 12192000"/>
              <a:gd name="connsiteY220" fmla="*/ 45921 h 4999978"/>
              <a:gd name="connsiteX221" fmla="*/ 3490972 w 12192000"/>
              <a:gd name="connsiteY221" fmla="*/ 47286 h 4999978"/>
              <a:gd name="connsiteX222" fmla="*/ 3505835 w 12192000"/>
              <a:gd name="connsiteY222" fmla="*/ 46077 h 4999978"/>
              <a:gd name="connsiteX223" fmla="*/ 3511410 w 12192000"/>
              <a:gd name="connsiteY223" fmla="*/ 44808 h 4999978"/>
              <a:gd name="connsiteX224" fmla="*/ 3519598 w 12192000"/>
              <a:gd name="connsiteY224" fmla="*/ 44683 h 4999978"/>
              <a:gd name="connsiteX225" fmla="*/ 3519807 w 12192000"/>
              <a:gd name="connsiteY225" fmla="*/ 44938 h 4999978"/>
              <a:gd name="connsiteX226" fmla="*/ 3527466 w 12192000"/>
              <a:gd name="connsiteY226" fmla="*/ 44316 h 4999978"/>
              <a:gd name="connsiteX227" fmla="*/ 3564889 w 12192000"/>
              <a:gd name="connsiteY227" fmla="*/ 57394 h 4999978"/>
              <a:gd name="connsiteX228" fmla="*/ 3614922 w 12192000"/>
              <a:gd name="connsiteY228" fmla="*/ 61804 h 4999978"/>
              <a:gd name="connsiteX229" fmla="*/ 3635506 w 12192000"/>
              <a:gd name="connsiteY229" fmla="*/ 65718 h 4999978"/>
              <a:gd name="connsiteX230" fmla="*/ 3646525 w 12192000"/>
              <a:gd name="connsiteY230" fmla="*/ 69193 h 4999978"/>
              <a:gd name="connsiteX231" fmla="*/ 3647224 w 12192000"/>
              <a:gd name="connsiteY231" fmla="*/ 70303 h 4999978"/>
              <a:gd name="connsiteX232" fmla="*/ 3683100 w 12192000"/>
              <a:gd name="connsiteY232" fmla="*/ 64109 h 4999978"/>
              <a:gd name="connsiteX233" fmla="*/ 3687901 w 12192000"/>
              <a:gd name="connsiteY233" fmla="*/ 65372 h 4999978"/>
              <a:gd name="connsiteX234" fmla="*/ 3711234 w 12192000"/>
              <a:gd name="connsiteY234" fmla="*/ 58665 h 4999978"/>
              <a:gd name="connsiteX235" fmla="*/ 3723318 w 12192000"/>
              <a:gd name="connsiteY235" fmla="*/ 56625 h 4999978"/>
              <a:gd name="connsiteX236" fmla="*/ 3726677 w 12192000"/>
              <a:gd name="connsiteY236" fmla="*/ 53112 h 4999978"/>
              <a:gd name="connsiteX237" fmla="*/ 3744535 w 12192000"/>
              <a:gd name="connsiteY237" fmla="*/ 51590 h 4999978"/>
              <a:gd name="connsiteX238" fmla="*/ 3746608 w 12192000"/>
              <a:gd name="connsiteY238" fmla="*/ 52522 h 4999978"/>
              <a:gd name="connsiteX239" fmla="*/ 3761262 w 12192000"/>
              <a:gd name="connsiteY239" fmla="*/ 47147 h 4999978"/>
              <a:gd name="connsiteX240" fmla="*/ 3803931 w 12192000"/>
              <a:gd name="connsiteY240" fmla="*/ 49309 h 4999978"/>
              <a:gd name="connsiteX241" fmla="*/ 3925626 w 12192000"/>
              <a:gd name="connsiteY241" fmla="*/ 40301 h 4999978"/>
              <a:gd name="connsiteX242" fmla="*/ 4033324 w 12192000"/>
              <a:gd name="connsiteY242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83267 w 12192000"/>
              <a:gd name="connsiteY41" fmla="*/ 199617 h 4999978"/>
              <a:gd name="connsiteX42" fmla="*/ 5492371 w 12192000"/>
              <a:gd name="connsiteY42" fmla="*/ 230923 h 4999978"/>
              <a:gd name="connsiteX43" fmla="*/ 5640913 w 12192000"/>
              <a:gd name="connsiteY43" fmla="*/ 239810 h 4999978"/>
              <a:gd name="connsiteX44" fmla="*/ 5877770 w 12192000"/>
              <a:gd name="connsiteY44" fmla="*/ 283747 h 4999978"/>
              <a:gd name="connsiteX45" fmla="*/ 5989615 w 12192000"/>
              <a:gd name="connsiteY45" fmla="*/ 306445 h 4999978"/>
              <a:gd name="connsiteX46" fmla="*/ 5996857 w 12192000"/>
              <a:gd name="connsiteY46" fmla="*/ 310331 h 4999978"/>
              <a:gd name="connsiteX47" fmla="*/ 6037387 w 12192000"/>
              <a:gd name="connsiteY47" fmla="*/ 299308 h 4999978"/>
              <a:gd name="connsiteX48" fmla="*/ 6113074 w 12192000"/>
              <a:gd name="connsiteY48" fmla="*/ 312627 h 4999978"/>
              <a:gd name="connsiteX49" fmla="*/ 6280929 w 12192000"/>
              <a:gd name="connsiteY49" fmla="*/ 337226 h 4999978"/>
              <a:gd name="connsiteX50" fmla="*/ 6298665 w 12192000"/>
              <a:gd name="connsiteY50" fmla="*/ 329713 h 4999978"/>
              <a:gd name="connsiteX51" fmla="*/ 6317326 w 12192000"/>
              <a:gd name="connsiteY51" fmla="*/ 326576 h 4999978"/>
              <a:gd name="connsiteX52" fmla="*/ 6319212 w 12192000"/>
              <a:gd name="connsiteY52" fmla="*/ 327786 h 4999978"/>
              <a:gd name="connsiteX53" fmla="*/ 6339724 w 12192000"/>
              <a:gd name="connsiteY53" fmla="*/ 328880 h 4999978"/>
              <a:gd name="connsiteX54" fmla="*/ 6345010 w 12192000"/>
              <a:gd name="connsiteY54" fmla="*/ 325930 h 4999978"/>
              <a:gd name="connsiteX55" fmla="*/ 6359332 w 12192000"/>
              <a:gd name="connsiteY55" fmla="*/ 325681 h 4999978"/>
              <a:gd name="connsiteX56" fmla="*/ 6388220 w 12192000"/>
              <a:gd name="connsiteY56" fmla="*/ 322496 h 4999978"/>
              <a:gd name="connsiteX57" fmla="*/ 6392994 w 12192000"/>
              <a:gd name="connsiteY57" fmla="*/ 324426 h 4999978"/>
              <a:gd name="connsiteX58" fmla="*/ 6435581 w 12192000"/>
              <a:gd name="connsiteY58" fmla="*/ 323557 h 4999978"/>
              <a:gd name="connsiteX59" fmla="*/ 6435870 w 12192000"/>
              <a:gd name="connsiteY59" fmla="*/ 324745 h 4999978"/>
              <a:gd name="connsiteX60" fmla="*/ 6446571 w 12192000"/>
              <a:gd name="connsiteY60" fmla="*/ 329739 h 4999978"/>
              <a:gd name="connsiteX61" fmla="*/ 6467701 w 12192000"/>
              <a:gd name="connsiteY61" fmla="*/ 336547 h 4999978"/>
              <a:gd name="connsiteX62" fmla="*/ 6512727 w 12192000"/>
              <a:gd name="connsiteY62" fmla="*/ 367087 h 4999978"/>
              <a:gd name="connsiteX63" fmla="*/ 6557094 w 12192000"/>
              <a:gd name="connsiteY63" fmla="*/ 366314 h 4999978"/>
              <a:gd name="connsiteX64" fmla="*/ 6565879 w 12192000"/>
              <a:gd name="connsiteY64" fmla="*/ 366812 h 4999978"/>
              <a:gd name="connsiteX65" fmla="*/ 6565997 w 12192000"/>
              <a:gd name="connsiteY65" fmla="*/ 367092 h 4999978"/>
              <a:gd name="connsiteX66" fmla="*/ 6575147 w 12192000"/>
              <a:gd name="connsiteY66" fmla="*/ 368156 h 4999978"/>
              <a:gd name="connsiteX67" fmla="*/ 6581899 w 12192000"/>
              <a:gd name="connsiteY67" fmla="*/ 367720 h 4999978"/>
              <a:gd name="connsiteX68" fmla="*/ 6598943 w 12192000"/>
              <a:gd name="connsiteY68" fmla="*/ 368688 h 4999978"/>
              <a:gd name="connsiteX69" fmla="*/ 6604421 w 12192000"/>
              <a:gd name="connsiteY69" fmla="*/ 370815 h 4999978"/>
              <a:gd name="connsiteX70" fmla="*/ 6606035 w 12192000"/>
              <a:gd name="connsiteY70" fmla="*/ 374247 h 4999978"/>
              <a:gd name="connsiteX71" fmla="*/ 6607669 w 12192000"/>
              <a:gd name="connsiteY71" fmla="*/ 373968 h 4999978"/>
              <a:gd name="connsiteX72" fmla="*/ 6637532 w 12192000"/>
              <a:gd name="connsiteY72" fmla="*/ 384907 h 4999978"/>
              <a:gd name="connsiteX73" fmla="*/ 6706880 w 12192000"/>
              <a:gd name="connsiteY73" fmla="*/ 399163 h 4999978"/>
              <a:gd name="connsiteX74" fmla="*/ 6747500 w 12192000"/>
              <a:gd name="connsiteY74" fmla="*/ 403168 h 4999978"/>
              <a:gd name="connsiteX75" fmla="*/ 6857783 w 12192000"/>
              <a:gd name="connsiteY75" fmla="*/ 418687 h 4999978"/>
              <a:gd name="connsiteX76" fmla="*/ 6926954 w 12192000"/>
              <a:gd name="connsiteY76" fmla="*/ 416162 h 4999978"/>
              <a:gd name="connsiteX77" fmla="*/ 6990389 w 12192000"/>
              <a:gd name="connsiteY77" fmla="*/ 425060 h 4999978"/>
              <a:gd name="connsiteX78" fmla="*/ 7041715 w 12192000"/>
              <a:gd name="connsiteY78" fmla="*/ 465902 h 4999978"/>
              <a:gd name="connsiteX79" fmla="*/ 7048103 w 12192000"/>
              <a:gd name="connsiteY79" fmla="*/ 464392 h 4999978"/>
              <a:gd name="connsiteX80" fmla="*/ 7057490 w 12192000"/>
              <a:gd name="connsiteY80" fmla="*/ 463917 h 4999978"/>
              <a:gd name="connsiteX81" fmla="*/ 7057730 w 12192000"/>
              <a:gd name="connsiteY81" fmla="*/ 464165 h 4999978"/>
              <a:gd name="connsiteX82" fmla="*/ 7066511 w 12192000"/>
              <a:gd name="connsiteY82" fmla="*/ 463214 h 4999978"/>
              <a:gd name="connsiteX83" fmla="*/ 7109401 w 12192000"/>
              <a:gd name="connsiteY83" fmla="*/ 455268 h 4999978"/>
              <a:gd name="connsiteX84" fmla="*/ 7166830 w 12192000"/>
              <a:gd name="connsiteY84" fmla="*/ 477037 h 4999978"/>
              <a:gd name="connsiteX85" fmla="*/ 7190442 w 12192000"/>
              <a:gd name="connsiteY85" fmla="*/ 480090 h 4999978"/>
              <a:gd name="connsiteX86" fmla="*/ 7203083 w 12192000"/>
              <a:gd name="connsiteY86" fmla="*/ 483106 h 4999978"/>
              <a:gd name="connsiteX87" fmla="*/ 7203894 w 12192000"/>
              <a:gd name="connsiteY87" fmla="*/ 484190 h 4999978"/>
              <a:gd name="connsiteX88" fmla="*/ 7245004 w 12192000"/>
              <a:gd name="connsiteY88" fmla="*/ 476444 h 4999978"/>
              <a:gd name="connsiteX89" fmla="*/ 7250514 w 12192000"/>
              <a:gd name="connsiteY89" fmla="*/ 477506 h 4999978"/>
              <a:gd name="connsiteX90" fmla="*/ 7277246 w 12192000"/>
              <a:gd name="connsiteY90" fmla="*/ 469782 h 4999978"/>
              <a:gd name="connsiteX91" fmla="*/ 7291092 w 12192000"/>
              <a:gd name="connsiteY91" fmla="*/ 467217 h 4999978"/>
              <a:gd name="connsiteX92" fmla="*/ 7294933 w 12192000"/>
              <a:gd name="connsiteY92" fmla="*/ 463549 h 4999978"/>
              <a:gd name="connsiteX93" fmla="*/ 7315408 w 12192000"/>
              <a:gd name="connsiteY93" fmla="*/ 461260 h 4999978"/>
              <a:gd name="connsiteX94" fmla="*/ 7317786 w 12192000"/>
              <a:gd name="connsiteY94" fmla="*/ 462106 h 4999978"/>
              <a:gd name="connsiteX95" fmla="*/ 7334572 w 12192000"/>
              <a:gd name="connsiteY95" fmla="*/ 456088 h 4999978"/>
              <a:gd name="connsiteX96" fmla="*/ 7375190 w 12192000"/>
              <a:gd name="connsiteY96" fmla="*/ 449931 h 4999978"/>
              <a:gd name="connsiteX97" fmla="*/ 7522997 w 12192000"/>
              <a:gd name="connsiteY97" fmla="*/ 442209 h 4999978"/>
              <a:gd name="connsiteX98" fmla="*/ 7686985 w 12192000"/>
              <a:gd name="connsiteY98" fmla="*/ 419805 h 4999978"/>
              <a:gd name="connsiteX99" fmla="*/ 7854068 w 12192000"/>
              <a:gd name="connsiteY99" fmla="*/ 409774 h 4999978"/>
              <a:gd name="connsiteX100" fmla="*/ 8034165 w 12192000"/>
              <a:gd name="connsiteY100" fmla="*/ 391699 h 4999978"/>
              <a:gd name="connsiteX101" fmla="*/ 8094381 w 12192000"/>
              <a:gd name="connsiteY101" fmla="*/ 395718 h 4999978"/>
              <a:gd name="connsiteX102" fmla="*/ 8146898 w 12192000"/>
              <a:gd name="connsiteY102" fmla="*/ 378558 h 4999978"/>
              <a:gd name="connsiteX103" fmla="*/ 8168993 w 12192000"/>
              <a:gd name="connsiteY103" fmla="*/ 384830 h 4999978"/>
              <a:gd name="connsiteX104" fmla="*/ 8172809 w 12192000"/>
              <a:gd name="connsiteY104" fmla="*/ 386137 h 4999978"/>
              <a:gd name="connsiteX105" fmla="*/ 8187962 w 12192000"/>
              <a:gd name="connsiteY105" fmla="*/ 386433 h 4999978"/>
              <a:gd name="connsiteX106" fmla="*/ 8192382 w 12192000"/>
              <a:gd name="connsiteY106" fmla="*/ 392692 h 4999978"/>
              <a:gd name="connsiteX107" fmla="*/ 8375192 w 12192000"/>
              <a:gd name="connsiteY107" fmla="*/ 383879 h 4999978"/>
              <a:gd name="connsiteX108" fmla="*/ 8454377 w 12192000"/>
              <a:gd name="connsiteY108" fmla="*/ 380331 h 4999978"/>
              <a:gd name="connsiteX109" fmla="*/ 8484740 w 12192000"/>
              <a:gd name="connsiteY109" fmla="*/ 385159 h 4999978"/>
              <a:gd name="connsiteX110" fmla="*/ 8601673 w 12192000"/>
              <a:gd name="connsiteY110" fmla="*/ 397101 h 4999978"/>
              <a:gd name="connsiteX111" fmla="*/ 8701676 w 12192000"/>
              <a:gd name="connsiteY111" fmla="*/ 401351 h 4999978"/>
              <a:gd name="connsiteX112" fmla="*/ 8773288 w 12192000"/>
              <a:gd name="connsiteY112" fmla="*/ 378077 h 4999978"/>
              <a:gd name="connsiteX113" fmla="*/ 8779909 w 12192000"/>
              <a:gd name="connsiteY113" fmla="*/ 382446 h 4999978"/>
              <a:gd name="connsiteX114" fmla="*/ 8829932 w 12192000"/>
              <a:gd name="connsiteY114" fmla="*/ 379243 h 4999978"/>
              <a:gd name="connsiteX115" fmla="*/ 9003386 w 12192000"/>
              <a:gd name="connsiteY115" fmla="*/ 336242 h 4999978"/>
              <a:gd name="connsiteX116" fmla="*/ 9101185 w 12192000"/>
              <a:gd name="connsiteY116" fmla="*/ 330862 h 4999978"/>
              <a:gd name="connsiteX117" fmla="*/ 9136185 w 12192000"/>
              <a:gd name="connsiteY117" fmla="*/ 334078 h 4999978"/>
              <a:gd name="connsiteX118" fmla="*/ 9194801 w 12192000"/>
              <a:gd name="connsiteY118" fmla="*/ 339149 h 4999978"/>
              <a:gd name="connsiteX119" fmla="*/ 9239316 w 12192000"/>
              <a:gd name="connsiteY119" fmla="*/ 355558 h 4999978"/>
              <a:gd name="connsiteX120" fmla="*/ 9288052 w 12192000"/>
              <a:gd name="connsiteY120" fmla="*/ 354796 h 4999978"/>
              <a:gd name="connsiteX121" fmla="*/ 9298465 w 12192000"/>
              <a:gd name="connsiteY121" fmla="*/ 338296 h 4999978"/>
              <a:gd name="connsiteX122" fmla="*/ 9350892 w 12192000"/>
              <a:gd name="connsiteY122" fmla="*/ 342778 h 4999978"/>
              <a:gd name="connsiteX123" fmla="*/ 9430522 w 12192000"/>
              <a:gd name="connsiteY123" fmla="*/ 351368 h 4999978"/>
              <a:gd name="connsiteX124" fmla="*/ 9476215 w 12192000"/>
              <a:gd name="connsiteY124" fmla="*/ 352107 h 4999978"/>
              <a:gd name="connsiteX125" fmla="*/ 9601276 w 12192000"/>
              <a:gd name="connsiteY125" fmla="*/ 358704 h 4999978"/>
              <a:gd name="connsiteX126" fmla="*/ 9771664 w 12192000"/>
              <a:gd name="connsiteY126" fmla="*/ 375074 h 4999978"/>
              <a:gd name="connsiteX127" fmla="*/ 9905153 w 12192000"/>
              <a:gd name="connsiteY127" fmla="*/ 400650 h 4999978"/>
              <a:gd name="connsiteX128" fmla="*/ 9922553 w 12192000"/>
              <a:gd name="connsiteY128" fmla="*/ 404569 h 4999978"/>
              <a:gd name="connsiteX129" fmla="*/ 10044658 w 12192000"/>
              <a:gd name="connsiteY129" fmla="*/ 418077 h 4999978"/>
              <a:gd name="connsiteX130" fmla="*/ 10184585 w 12192000"/>
              <a:gd name="connsiteY130" fmla="*/ 407138 h 4999978"/>
              <a:gd name="connsiteX131" fmla="*/ 10366435 w 12192000"/>
              <a:gd name="connsiteY131" fmla="*/ 462428 h 4999978"/>
              <a:gd name="connsiteX132" fmla="*/ 10688220 w 12192000"/>
              <a:gd name="connsiteY132" fmla="*/ 542258 h 4999978"/>
              <a:gd name="connsiteX133" fmla="*/ 11026690 w 12192000"/>
              <a:gd name="connsiteY133" fmla="*/ 550681 h 4999978"/>
              <a:gd name="connsiteX134" fmla="*/ 11113779 w 12192000"/>
              <a:gd name="connsiteY134" fmla="*/ 533868 h 4999978"/>
              <a:gd name="connsiteX135" fmla="*/ 11369556 w 12192000"/>
              <a:gd name="connsiteY135" fmla="*/ 491719 h 4999978"/>
              <a:gd name="connsiteX136" fmla="*/ 11623342 w 12192000"/>
              <a:gd name="connsiteY136" fmla="*/ 388428 h 4999978"/>
              <a:gd name="connsiteX137" fmla="*/ 11786511 w 12192000"/>
              <a:gd name="connsiteY137" fmla="*/ 358390 h 4999978"/>
              <a:gd name="connsiteX138" fmla="*/ 11862577 w 12192000"/>
              <a:gd name="connsiteY138" fmla="*/ 330549 h 4999978"/>
              <a:gd name="connsiteX139" fmla="*/ 11916612 w 12192000"/>
              <a:gd name="connsiteY139" fmla="*/ 323810 h 4999978"/>
              <a:gd name="connsiteX140" fmla="*/ 11948830 w 12192000"/>
              <a:gd name="connsiteY140" fmla="*/ 318062 h 4999978"/>
              <a:gd name="connsiteX141" fmla="*/ 12001583 w 12192000"/>
              <a:gd name="connsiteY141" fmla="*/ 279643 h 4999978"/>
              <a:gd name="connsiteX142" fmla="*/ 12174977 w 12192000"/>
              <a:gd name="connsiteY142" fmla="*/ 264652 h 4999978"/>
              <a:gd name="connsiteX143" fmla="*/ 12192000 w 12192000"/>
              <a:gd name="connsiteY143" fmla="*/ 256549 h 4999978"/>
              <a:gd name="connsiteX144" fmla="*/ 12192000 w 12192000"/>
              <a:gd name="connsiteY144" fmla="*/ 4999978 h 4999978"/>
              <a:gd name="connsiteX145" fmla="*/ 0 w 12192000"/>
              <a:gd name="connsiteY145" fmla="*/ 4999978 h 4999978"/>
              <a:gd name="connsiteX146" fmla="*/ 0 w 12192000"/>
              <a:gd name="connsiteY146" fmla="*/ 617449 h 4999978"/>
              <a:gd name="connsiteX147" fmla="*/ 11075 w 12192000"/>
              <a:gd name="connsiteY147" fmla="*/ 615178 h 4999978"/>
              <a:gd name="connsiteX148" fmla="*/ 44061 w 12192000"/>
              <a:gd name="connsiteY148" fmla="*/ 608596 h 4999978"/>
              <a:gd name="connsiteX149" fmla="*/ 136694 w 12192000"/>
              <a:gd name="connsiteY149" fmla="*/ 556415 h 4999978"/>
              <a:gd name="connsiteX150" fmla="*/ 170342 w 12192000"/>
              <a:gd name="connsiteY150" fmla="*/ 551077 h 4999978"/>
              <a:gd name="connsiteX151" fmla="*/ 168955 w 12192000"/>
              <a:gd name="connsiteY151" fmla="*/ 542164 h 4999978"/>
              <a:gd name="connsiteX152" fmla="*/ 181474 w 12192000"/>
              <a:gd name="connsiteY152" fmla="*/ 541281 h 4999978"/>
              <a:gd name="connsiteX153" fmla="*/ 209440 w 12192000"/>
              <a:gd name="connsiteY153" fmla="*/ 540561 h 4999978"/>
              <a:gd name="connsiteX154" fmla="*/ 293152 w 12192000"/>
              <a:gd name="connsiteY154" fmla="*/ 536576 h 4999978"/>
              <a:gd name="connsiteX155" fmla="*/ 315693 w 12192000"/>
              <a:gd name="connsiteY155" fmla="*/ 519030 h 4999978"/>
              <a:gd name="connsiteX156" fmla="*/ 337305 w 12192000"/>
              <a:gd name="connsiteY156" fmla="*/ 518372 h 4999978"/>
              <a:gd name="connsiteX157" fmla="*/ 462252 w 12192000"/>
              <a:gd name="connsiteY157" fmla="*/ 493151 h 4999978"/>
              <a:gd name="connsiteX158" fmla="*/ 479457 w 12192000"/>
              <a:gd name="connsiteY158" fmla="*/ 491123 h 4999978"/>
              <a:gd name="connsiteX159" fmla="*/ 488653 w 12192000"/>
              <a:gd name="connsiteY159" fmla="*/ 483257 h 4999978"/>
              <a:gd name="connsiteX160" fmla="*/ 522053 w 12192000"/>
              <a:gd name="connsiteY160" fmla="*/ 481125 h 4999978"/>
              <a:gd name="connsiteX161" fmla="*/ 523520 w 12192000"/>
              <a:gd name="connsiteY161" fmla="*/ 476713 h 4999978"/>
              <a:gd name="connsiteX162" fmla="*/ 632714 w 12192000"/>
              <a:gd name="connsiteY162" fmla="*/ 437101 h 4999978"/>
              <a:gd name="connsiteX163" fmla="*/ 651426 w 12192000"/>
              <a:gd name="connsiteY163" fmla="*/ 430544 h 4999978"/>
              <a:gd name="connsiteX164" fmla="*/ 667724 w 12192000"/>
              <a:gd name="connsiteY164" fmla="*/ 432138 h 4999978"/>
              <a:gd name="connsiteX165" fmla="*/ 757679 w 12192000"/>
              <a:gd name="connsiteY165" fmla="*/ 425145 h 4999978"/>
              <a:gd name="connsiteX166" fmla="*/ 779159 w 12192000"/>
              <a:gd name="connsiteY166" fmla="*/ 428059 h 4999978"/>
              <a:gd name="connsiteX167" fmla="*/ 788293 w 12192000"/>
              <a:gd name="connsiteY167" fmla="*/ 434863 h 4999978"/>
              <a:gd name="connsiteX168" fmla="*/ 822923 w 12192000"/>
              <a:gd name="connsiteY168" fmla="*/ 421074 h 4999978"/>
              <a:gd name="connsiteX169" fmla="*/ 876559 w 12192000"/>
              <a:gd name="connsiteY169" fmla="*/ 411088 h 4999978"/>
              <a:gd name="connsiteX170" fmla="*/ 902011 w 12192000"/>
              <a:gd name="connsiteY170" fmla="*/ 404118 h 4999978"/>
              <a:gd name="connsiteX171" fmla="*/ 922715 w 12192000"/>
              <a:gd name="connsiteY171" fmla="*/ 407699 h 4999978"/>
              <a:gd name="connsiteX172" fmla="*/ 1040139 w 12192000"/>
              <a:gd name="connsiteY172" fmla="*/ 406590 h 4999978"/>
              <a:gd name="connsiteX173" fmla="*/ 1067251 w 12192000"/>
              <a:gd name="connsiteY173" fmla="*/ 412384 h 4999978"/>
              <a:gd name="connsiteX174" fmla="*/ 1080272 w 12192000"/>
              <a:gd name="connsiteY174" fmla="*/ 424669 h 4999978"/>
              <a:gd name="connsiteX175" fmla="*/ 1090219 w 12192000"/>
              <a:gd name="connsiteY175" fmla="*/ 420026 h 4999978"/>
              <a:gd name="connsiteX176" fmla="*/ 1161226 w 12192000"/>
              <a:gd name="connsiteY176" fmla="*/ 418304 h 4999978"/>
              <a:gd name="connsiteX177" fmla="*/ 1207525 w 12192000"/>
              <a:gd name="connsiteY177" fmla="*/ 416039 h 4999978"/>
              <a:gd name="connsiteX178" fmla="*/ 1295331 w 12192000"/>
              <a:gd name="connsiteY178" fmla="*/ 402182 h 4999978"/>
              <a:gd name="connsiteX179" fmla="*/ 1347118 w 12192000"/>
              <a:gd name="connsiteY179" fmla="*/ 399704 h 4999978"/>
              <a:gd name="connsiteX180" fmla="*/ 1378108 w 12192000"/>
              <a:gd name="connsiteY180" fmla="*/ 398410 h 4999978"/>
              <a:gd name="connsiteX181" fmla="*/ 1459192 w 12192000"/>
              <a:gd name="connsiteY181" fmla="*/ 380919 h 4999978"/>
              <a:gd name="connsiteX182" fmla="*/ 1590120 w 12192000"/>
              <a:gd name="connsiteY182" fmla="*/ 317608 h 4999978"/>
              <a:gd name="connsiteX183" fmla="*/ 1631417 w 12192000"/>
              <a:gd name="connsiteY183" fmla="*/ 308227 h 4999978"/>
              <a:gd name="connsiteX184" fmla="*/ 1638727 w 12192000"/>
              <a:gd name="connsiteY184" fmla="*/ 311610 h 4999978"/>
              <a:gd name="connsiteX185" fmla="*/ 1844438 w 12192000"/>
              <a:gd name="connsiteY185" fmla="*/ 271304 h 4999978"/>
              <a:gd name="connsiteX186" fmla="*/ 1881324 w 12192000"/>
              <a:gd name="connsiteY186" fmla="*/ 268497 h 4999978"/>
              <a:gd name="connsiteX187" fmla="*/ 1908999 w 12192000"/>
              <a:gd name="connsiteY187" fmla="*/ 269338 h 4999978"/>
              <a:gd name="connsiteX188" fmla="*/ 1974956 w 12192000"/>
              <a:gd name="connsiteY188" fmla="*/ 255958 h 4999978"/>
              <a:gd name="connsiteX189" fmla="*/ 2082409 w 12192000"/>
              <a:gd name="connsiteY189" fmla="*/ 227290 h 4999978"/>
              <a:gd name="connsiteX190" fmla="*/ 2105639 w 12192000"/>
              <a:gd name="connsiteY190" fmla="*/ 222648 h 4999978"/>
              <a:gd name="connsiteX191" fmla="*/ 2126992 w 12192000"/>
              <a:gd name="connsiteY191" fmla="*/ 224468 h 4999978"/>
              <a:gd name="connsiteX192" fmla="*/ 2133154 w 12192000"/>
              <a:gd name="connsiteY192" fmla="*/ 229952 h 4999978"/>
              <a:gd name="connsiteX193" fmla="*/ 2146154 w 12192000"/>
              <a:gd name="connsiteY193" fmla="*/ 228332 h 4999978"/>
              <a:gd name="connsiteX194" fmla="*/ 2149901 w 12192000"/>
              <a:gd name="connsiteY194" fmla="*/ 229116 h 4999978"/>
              <a:gd name="connsiteX195" fmla="*/ 2171100 w 12192000"/>
              <a:gd name="connsiteY195" fmla="*/ 232389 h 4999978"/>
              <a:gd name="connsiteX196" fmla="*/ 2209148 w 12192000"/>
              <a:gd name="connsiteY196" fmla="*/ 209225 h 4999978"/>
              <a:gd name="connsiteX197" fmla="*/ 2261889 w 12192000"/>
              <a:gd name="connsiteY197" fmla="*/ 205532 h 4999978"/>
              <a:gd name="connsiteX198" fmla="*/ 2452315 w 12192000"/>
              <a:gd name="connsiteY198" fmla="*/ 152899 h 4999978"/>
              <a:gd name="connsiteX199" fmla="*/ 2495330 w 12192000"/>
              <a:gd name="connsiteY199" fmla="*/ 142101 h 4999978"/>
              <a:gd name="connsiteX200" fmla="*/ 2665623 w 12192000"/>
              <a:gd name="connsiteY200" fmla="*/ 96394 h 4999978"/>
              <a:gd name="connsiteX201" fmla="*/ 2763332 w 12192000"/>
              <a:gd name="connsiteY201" fmla="*/ 74831 h 4999978"/>
              <a:gd name="connsiteX202" fmla="*/ 2843870 w 12192000"/>
              <a:gd name="connsiteY202" fmla="*/ 47507 h 4999978"/>
              <a:gd name="connsiteX203" fmla="*/ 2862745 w 12192000"/>
              <a:gd name="connsiteY203" fmla="*/ 43242 h 4999978"/>
              <a:gd name="connsiteX204" fmla="*/ 2864596 w 12192000"/>
              <a:gd name="connsiteY204" fmla="*/ 39218 h 4999978"/>
              <a:gd name="connsiteX205" fmla="*/ 2875381 w 12192000"/>
              <a:gd name="connsiteY205" fmla="*/ 35003 h 4999978"/>
              <a:gd name="connsiteX206" fmla="*/ 2895139 w 12192000"/>
              <a:gd name="connsiteY206" fmla="*/ 24186 h 4999978"/>
              <a:gd name="connsiteX207" fmla="*/ 2932205 w 12192000"/>
              <a:gd name="connsiteY207" fmla="*/ 11873 h 4999978"/>
              <a:gd name="connsiteX208" fmla="*/ 2933310 w 12192000"/>
              <a:gd name="connsiteY208" fmla="*/ 12816 h 4999978"/>
              <a:gd name="connsiteX209" fmla="*/ 2945218 w 12192000"/>
              <a:gd name="connsiteY209" fmla="*/ 14141 h 4999978"/>
              <a:gd name="connsiteX210" fmla="*/ 3016048 w 12192000"/>
              <a:gd name="connsiteY210" fmla="*/ 12381 h 4999978"/>
              <a:gd name="connsiteX211" fmla="*/ 3057077 w 12192000"/>
              <a:gd name="connsiteY211" fmla="*/ 14845 h 4999978"/>
              <a:gd name="connsiteX212" fmla="*/ 3148105 w 12192000"/>
              <a:gd name="connsiteY212" fmla="*/ 30648 h 4999978"/>
              <a:gd name="connsiteX213" fmla="*/ 3251671 w 12192000"/>
              <a:gd name="connsiteY213" fmla="*/ 31575 h 4999978"/>
              <a:gd name="connsiteX214" fmla="*/ 3351400 w 12192000"/>
              <a:gd name="connsiteY214" fmla="*/ 32687 h 4999978"/>
              <a:gd name="connsiteX215" fmla="*/ 3387481 w 12192000"/>
              <a:gd name="connsiteY215" fmla="*/ 31443 h 4999978"/>
              <a:gd name="connsiteX216" fmla="*/ 3451923 w 12192000"/>
              <a:gd name="connsiteY216" fmla="*/ 36482 h 4999978"/>
              <a:gd name="connsiteX217" fmla="*/ 3481520 w 12192000"/>
              <a:gd name="connsiteY217" fmla="*/ 43287 h 4999978"/>
              <a:gd name="connsiteX218" fmla="*/ 3482804 w 12192000"/>
              <a:gd name="connsiteY218" fmla="*/ 42812 h 4999978"/>
              <a:gd name="connsiteX219" fmla="*/ 3485495 w 12192000"/>
              <a:gd name="connsiteY219" fmla="*/ 45921 h 4999978"/>
              <a:gd name="connsiteX220" fmla="*/ 3490972 w 12192000"/>
              <a:gd name="connsiteY220" fmla="*/ 47286 h 4999978"/>
              <a:gd name="connsiteX221" fmla="*/ 3505835 w 12192000"/>
              <a:gd name="connsiteY221" fmla="*/ 46077 h 4999978"/>
              <a:gd name="connsiteX222" fmla="*/ 3511410 w 12192000"/>
              <a:gd name="connsiteY222" fmla="*/ 44808 h 4999978"/>
              <a:gd name="connsiteX223" fmla="*/ 3519598 w 12192000"/>
              <a:gd name="connsiteY223" fmla="*/ 44683 h 4999978"/>
              <a:gd name="connsiteX224" fmla="*/ 3519807 w 12192000"/>
              <a:gd name="connsiteY224" fmla="*/ 44938 h 4999978"/>
              <a:gd name="connsiteX225" fmla="*/ 3527466 w 12192000"/>
              <a:gd name="connsiteY225" fmla="*/ 44316 h 4999978"/>
              <a:gd name="connsiteX226" fmla="*/ 3564889 w 12192000"/>
              <a:gd name="connsiteY226" fmla="*/ 57394 h 4999978"/>
              <a:gd name="connsiteX227" fmla="*/ 3614922 w 12192000"/>
              <a:gd name="connsiteY227" fmla="*/ 61804 h 4999978"/>
              <a:gd name="connsiteX228" fmla="*/ 3635506 w 12192000"/>
              <a:gd name="connsiteY228" fmla="*/ 65718 h 4999978"/>
              <a:gd name="connsiteX229" fmla="*/ 3646525 w 12192000"/>
              <a:gd name="connsiteY229" fmla="*/ 69193 h 4999978"/>
              <a:gd name="connsiteX230" fmla="*/ 3647224 w 12192000"/>
              <a:gd name="connsiteY230" fmla="*/ 70303 h 4999978"/>
              <a:gd name="connsiteX231" fmla="*/ 3683100 w 12192000"/>
              <a:gd name="connsiteY231" fmla="*/ 64109 h 4999978"/>
              <a:gd name="connsiteX232" fmla="*/ 3687901 w 12192000"/>
              <a:gd name="connsiteY232" fmla="*/ 65372 h 4999978"/>
              <a:gd name="connsiteX233" fmla="*/ 3711234 w 12192000"/>
              <a:gd name="connsiteY233" fmla="*/ 58665 h 4999978"/>
              <a:gd name="connsiteX234" fmla="*/ 3723318 w 12192000"/>
              <a:gd name="connsiteY234" fmla="*/ 56625 h 4999978"/>
              <a:gd name="connsiteX235" fmla="*/ 3726677 w 12192000"/>
              <a:gd name="connsiteY235" fmla="*/ 53112 h 4999978"/>
              <a:gd name="connsiteX236" fmla="*/ 3744535 w 12192000"/>
              <a:gd name="connsiteY236" fmla="*/ 51590 h 4999978"/>
              <a:gd name="connsiteX237" fmla="*/ 3746608 w 12192000"/>
              <a:gd name="connsiteY237" fmla="*/ 52522 h 4999978"/>
              <a:gd name="connsiteX238" fmla="*/ 3761262 w 12192000"/>
              <a:gd name="connsiteY238" fmla="*/ 47147 h 4999978"/>
              <a:gd name="connsiteX239" fmla="*/ 3803931 w 12192000"/>
              <a:gd name="connsiteY239" fmla="*/ 49309 h 4999978"/>
              <a:gd name="connsiteX240" fmla="*/ 3925626 w 12192000"/>
              <a:gd name="connsiteY240" fmla="*/ 40301 h 4999978"/>
              <a:gd name="connsiteX241" fmla="*/ 4033324 w 12192000"/>
              <a:gd name="connsiteY241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83267 w 12192000"/>
              <a:gd name="connsiteY41" fmla="*/ 199617 h 4999978"/>
              <a:gd name="connsiteX42" fmla="*/ 5492371 w 12192000"/>
              <a:gd name="connsiteY42" fmla="*/ 230923 h 4999978"/>
              <a:gd name="connsiteX43" fmla="*/ 5640913 w 12192000"/>
              <a:gd name="connsiteY43" fmla="*/ 239810 h 4999978"/>
              <a:gd name="connsiteX44" fmla="*/ 5877770 w 12192000"/>
              <a:gd name="connsiteY44" fmla="*/ 283747 h 4999978"/>
              <a:gd name="connsiteX45" fmla="*/ 5989615 w 12192000"/>
              <a:gd name="connsiteY45" fmla="*/ 306445 h 4999978"/>
              <a:gd name="connsiteX46" fmla="*/ 5996857 w 12192000"/>
              <a:gd name="connsiteY46" fmla="*/ 310331 h 4999978"/>
              <a:gd name="connsiteX47" fmla="*/ 6037387 w 12192000"/>
              <a:gd name="connsiteY47" fmla="*/ 299308 h 4999978"/>
              <a:gd name="connsiteX48" fmla="*/ 6113074 w 12192000"/>
              <a:gd name="connsiteY48" fmla="*/ 312627 h 4999978"/>
              <a:gd name="connsiteX49" fmla="*/ 6280929 w 12192000"/>
              <a:gd name="connsiteY49" fmla="*/ 337226 h 4999978"/>
              <a:gd name="connsiteX50" fmla="*/ 6298665 w 12192000"/>
              <a:gd name="connsiteY50" fmla="*/ 329713 h 4999978"/>
              <a:gd name="connsiteX51" fmla="*/ 6317326 w 12192000"/>
              <a:gd name="connsiteY51" fmla="*/ 326576 h 4999978"/>
              <a:gd name="connsiteX52" fmla="*/ 6319212 w 12192000"/>
              <a:gd name="connsiteY52" fmla="*/ 327786 h 4999978"/>
              <a:gd name="connsiteX53" fmla="*/ 6339724 w 12192000"/>
              <a:gd name="connsiteY53" fmla="*/ 328880 h 4999978"/>
              <a:gd name="connsiteX54" fmla="*/ 6345010 w 12192000"/>
              <a:gd name="connsiteY54" fmla="*/ 325930 h 4999978"/>
              <a:gd name="connsiteX55" fmla="*/ 6359332 w 12192000"/>
              <a:gd name="connsiteY55" fmla="*/ 325681 h 4999978"/>
              <a:gd name="connsiteX56" fmla="*/ 6388220 w 12192000"/>
              <a:gd name="connsiteY56" fmla="*/ 322496 h 4999978"/>
              <a:gd name="connsiteX57" fmla="*/ 6392994 w 12192000"/>
              <a:gd name="connsiteY57" fmla="*/ 324426 h 4999978"/>
              <a:gd name="connsiteX58" fmla="*/ 6435581 w 12192000"/>
              <a:gd name="connsiteY58" fmla="*/ 323557 h 4999978"/>
              <a:gd name="connsiteX59" fmla="*/ 6435870 w 12192000"/>
              <a:gd name="connsiteY59" fmla="*/ 324745 h 4999978"/>
              <a:gd name="connsiteX60" fmla="*/ 6446571 w 12192000"/>
              <a:gd name="connsiteY60" fmla="*/ 329739 h 4999978"/>
              <a:gd name="connsiteX61" fmla="*/ 6467701 w 12192000"/>
              <a:gd name="connsiteY61" fmla="*/ 336547 h 4999978"/>
              <a:gd name="connsiteX62" fmla="*/ 6512727 w 12192000"/>
              <a:gd name="connsiteY62" fmla="*/ 367087 h 4999978"/>
              <a:gd name="connsiteX63" fmla="*/ 6557094 w 12192000"/>
              <a:gd name="connsiteY63" fmla="*/ 366314 h 4999978"/>
              <a:gd name="connsiteX64" fmla="*/ 6565879 w 12192000"/>
              <a:gd name="connsiteY64" fmla="*/ 366812 h 4999978"/>
              <a:gd name="connsiteX65" fmla="*/ 6565997 w 12192000"/>
              <a:gd name="connsiteY65" fmla="*/ 367092 h 4999978"/>
              <a:gd name="connsiteX66" fmla="*/ 6575147 w 12192000"/>
              <a:gd name="connsiteY66" fmla="*/ 368156 h 4999978"/>
              <a:gd name="connsiteX67" fmla="*/ 6581899 w 12192000"/>
              <a:gd name="connsiteY67" fmla="*/ 367720 h 4999978"/>
              <a:gd name="connsiteX68" fmla="*/ 6598943 w 12192000"/>
              <a:gd name="connsiteY68" fmla="*/ 368688 h 4999978"/>
              <a:gd name="connsiteX69" fmla="*/ 6604421 w 12192000"/>
              <a:gd name="connsiteY69" fmla="*/ 370815 h 4999978"/>
              <a:gd name="connsiteX70" fmla="*/ 6606035 w 12192000"/>
              <a:gd name="connsiteY70" fmla="*/ 374247 h 4999978"/>
              <a:gd name="connsiteX71" fmla="*/ 6607669 w 12192000"/>
              <a:gd name="connsiteY71" fmla="*/ 373968 h 4999978"/>
              <a:gd name="connsiteX72" fmla="*/ 6637532 w 12192000"/>
              <a:gd name="connsiteY72" fmla="*/ 384907 h 4999978"/>
              <a:gd name="connsiteX73" fmla="*/ 6706880 w 12192000"/>
              <a:gd name="connsiteY73" fmla="*/ 399163 h 4999978"/>
              <a:gd name="connsiteX74" fmla="*/ 6747500 w 12192000"/>
              <a:gd name="connsiteY74" fmla="*/ 403168 h 4999978"/>
              <a:gd name="connsiteX75" fmla="*/ 6857783 w 12192000"/>
              <a:gd name="connsiteY75" fmla="*/ 418687 h 4999978"/>
              <a:gd name="connsiteX76" fmla="*/ 6926954 w 12192000"/>
              <a:gd name="connsiteY76" fmla="*/ 416162 h 4999978"/>
              <a:gd name="connsiteX77" fmla="*/ 6990389 w 12192000"/>
              <a:gd name="connsiteY77" fmla="*/ 425060 h 4999978"/>
              <a:gd name="connsiteX78" fmla="*/ 7041715 w 12192000"/>
              <a:gd name="connsiteY78" fmla="*/ 465902 h 4999978"/>
              <a:gd name="connsiteX79" fmla="*/ 7048103 w 12192000"/>
              <a:gd name="connsiteY79" fmla="*/ 464392 h 4999978"/>
              <a:gd name="connsiteX80" fmla="*/ 7057490 w 12192000"/>
              <a:gd name="connsiteY80" fmla="*/ 463917 h 4999978"/>
              <a:gd name="connsiteX81" fmla="*/ 7057730 w 12192000"/>
              <a:gd name="connsiteY81" fmla="*/ 464165 h 4999978"/>
              <a:gd name="connsiteX82" fmla="*/ 7066511 w 12192000"/>
              <a:gd name="connsiteY82" fmla="*/ 463214 h 4999978"/>
              <a:gd name="connsiteX83" fmla="*/ 7109401 w 12192000"/>
              <a:gd name="connsiteY83" fmla="*/ 455268 h 4999978"/>
              <a:gd name="connsiteX84" fmla="*/ 7166830 w 12192000"/>
              <a:gd name="connsiteY84" fmla="*/ 477037 h 4999978"/>
              <a:gd name="connsiteX85" fmla="*/ 7190442 w 12192000"/>
              <a:gd name="connsiteY85" fmla="*/ 480090 h 4999978"/>
              <a:gd name="connsiteX86" fmla="*/ 7203083 w 12192000"/>
              <a:gd name="connsiteY86" fmla="*/ 483106 h 4999978"/>
              <a:gd name="connsiteX87" fmla="*/ 7203894 w 12192000"/>
              <a:gd name="connsiteY87" fmla="*/ 484190 h 4999978"/>
              <a:gd name="connsiteX88" fmla="*/ 7245004 w 12192000"/>
              <a:gd name="connsiteY88" fmla="*/ 476444 h 4999978"/>
              <a:gd name="connsiteX89" fmla="*/ 7250514 w 12192000"/>
              <a:gd name="connsiteY89" fmla="*/ 477506 h 4999978"/>
              <a:gd name="connsiteX90" fmla="*/ 7277246 w 12192000"/>
              <a:gd name="connsiteY90" fmla="*/ 469782 h 4999978"/>
              <a:gd name="connsiteX91" fmla="*/ 7291092 w 12192000"/>
              <a:gd name="connsiteY91" fmla="*/ 467217 h 4999978"/>
              <a:gd name="connsiteX92" fmla="*/ 7294933 w 12192000"/>
              <a:gd name="connsiteY92" fmla="*/ 463549 h 4999978"/>
              <a:gd name="connsiteX93" fmla="*/ 7315408 w 12192000"/>
              <a:gd name="connsiteY93" fmla="*/ 461260 h 4999978"/>
              <a:gd name="connsiteX94" fmla="*/ 7317786 w 12192000"/>
              <a:gd name="connsiteY94" fmla="*/ 462106 h 4999978"/>
              <a:gd name="connsiteX95" fmla="*/ 7334572 w 12192000"/>
              <a:gd name="connsiteY95" fmla="*/ 456088 h 4999978"/>
              <a:gd name="connsiteX96" fmla="*/ 7375190 w 12192000"/>
              <a:gd name="connsiteY96" fmla="*/ 449931 h 4999978"/>
              <a:gd name="connsiteX97" fmla="*/ 7522997 w 12192000"/>
              <a:gd name="connsiteY97" fmla="*/ 442209 h 4999978"/>
              <a:gd name="connsiteX98" fmla="*/ 7686985 w 12192000"/>
              <a:gd name="connsiteY98" fmla="*/ 419805 h 4999978"/>
              <a:gd name="connsiteX99" fmla="*/ 7854068 w 12192000"/>
              <a:gd name="connsiteY99" fmla="*/ 409774 h 4999978"/>
              <a:gd name="connsiteX100" fmla="*/ 8034165 w 12192000"/>
              <a:gd name="connsiteY100" fmla="*/ 391699 h 4999978"/>
              <a:gd name="connsiteX101" fmla="*/ 8094381 w 12192000"/>
              <a:gd name="connsiteY101" fmla="*/ 395718 h 4999978"/>
              <a:gd name="connsiteX102" fmla="*/ 8146898 w 12192000"/>
              <a:gd name="connsiteY102" fmla="*/ 378558 h 4999978"/>
              <a:gd name="connsiteX103" fmla="*/ 8168993 w 12192000"/>
              <a:gd name="connsiteY103" fmla="*/ 384830 h 4999978"/>
              <a:gd name="connsiteX104" fmla="*/ 8172809 w 12192000"/>
              <a:gd name="connsiteY104" fmla="*/ 386137 h 4999978"/>
              <a:gd name="connsiteX105" fmla="*/ 8187962 w 12192000"/>
              <a:gd name="connsiteY105" fmla="*/ 386433 h 4999978"/>
              <a:gd name="connsiteX106" fmla="*/ 8192382 w 12192000"/>
              <a:gd name="connsiteY106" fmla="*/ 392692 h 4999978"/>
              <a:gd name="connsiteX107" fmla="*/ 8375192 w 12192000"/>
              <a:gd name="connsiteY107" fmla="*/ 383879 h 4999978"/>
              <a:gd name="connsiteX108" fmla="*/ 8454377 w 12192000"/>
              <a:gd name="connsiteY108" fmla="*/ 380331 h 4999978"/>
              <a:gd name="connsiteX109" fmla="*/ 8484740 w 12192000"/>
              <a:gd name="connsiteY109" fmla="*/ 385159 h 4999978"/>
              <a:gd name="connsiteX110" fmla="*/ 8601673 w 12192000"/>
              <a:gd name="connsiteY110" fmla="*/ 397101 h 4999978"/>
              <a:gd name="connsiteX111" fmla="*/ 8701676 w 12192000"/>
              <a:gd name="connsiteY111" fmla="*/ 401351 h 4999978"/>
              <a:gd name="connsiteX112" fmla="*/ 8773288 w 12192000"/>
              <a:gd name="connsiteY112" fmla="*/ 378077 h 4999978"/>
              <a:gd name="connsiteX113" fmla="*/ 8779909 w 12192000"/>
              <a:gd name="connsiteY113" fmla="*/ 382446 h 4999978"/>
              <a:gd name="connsiteX114" fmla="*/ 8829932 w 12192000"/>
              <a:gd name="connsiteY114" fmla="*/ 379243 h 4999978"/>
              <a:gd name="connsiteX115" fmla="*/ 9003386 w 12192000"/>
              <a:gd name="connsiteY115" fmla="*/ 336242 h 4999978"/>
              <a:gd name="connsiteX116" fmla="*/ 9101185 w 12192000"/>
              <a:gd name="connsiteY116" fmla="*/ 330862 h 4999978"/>
              <a:gd name="connsiteX117" fmla="*/ 9136185 w 12192000"/>
              <a:gd name="connsiteY117" fmla="*/ 334078 h 4999978"/>
              <a:gd name="connsiteX118" fmla="*/ 9194801 w 12192000"/>
              <a:gd name="connsiteY118" fmla="*/ 339149 h 4999978"/>
              <a:gd name="connsiteX119" fmla="*/ 9239316 w 12192000"/>
              <a:gd name="connsiteY119" fmla="*/ 355558 h 4999978"/>
              <a:gd name="connsiteX120" fmla="*/ 9288052 w 12192000"/>
              <a:gd name="connsiteY120" fmla="*/ 354796 h 4999978"/>
              <a:gd name="connsiteX121" fmla="*/ 9298465 w 12192000"/>
              <a:gd name="connsiteY121" fmla="*/ 338296 h 4999978"/>
              <a:gd name="connsiteX122" fmla="*/ 9350892 w 12192000"/>
              <a:gd name="connsiteY122" fmla="*/ 342778 h 4999978"/>
              <a:gd name="connsiteX123" fmla="*/ 9430522 w 12192000"/>
              <a:gd name="connsiteY123" fmla="*/ 351368 h 4999978"/>
              <a:gd name="connsiteX124" fmla="*/ 9476215 w 12192000"/>
              <a:gd name="connsiteY124" fmla="*/ 352107 h 4999978"/>
              <a:gd name="connsiteX125" fmla="*/ 9601276 w 12192000"/>
              <a:gd name="connsiteY125" fmla="*/ 358704 h 4999978"/>
              <a:gd name="connsiteX126" fmla="*/ 9771664 w 12192000"/>
              <a:gd name="connsiteY126" fmla="*/ 375074 h 4999978"/>
              <a:gd name="connsiteX127" fmla="*/ 9905153 w 12192000"/>
              <a:gd name="connsiteY127" fmla="*/ 400650 h 4999978"/>
              <a:gd name="connsiteX128" fmla="*/ 9922553 w 12192000"/>
              <a:gd name="connsiteY128" fmla="*/ 404569 h 4999978"/>
              <a:gd name="connsiteX129" fmla="*/ 10044658 w 12192000"/>
              <a:gd name="connsiteY129" fmla="*/ 418077 h 4999978"/>
              <a:gd name="connsiteX130" fmla="*/ 10184585 w 12192000"/>
              <a:gd name="connsiteY130" fmla="*/ 407138 h 4999978"/>
              <a:gd name="connsiteX131" fmla="*/ 10366435 w 12192000"/>
              <a:gd name="connsiteY131" fmla="*/ 462428 h 4999978"/>
              <a:gd name="connsiteX132" fmla="*/ 10688220 w 12192000"/>
              <a:gd name="connsiteY132" fmla="*/ 542258 h 4999978"/>
              <a:gd name="connsiteX133" fmla="*/ 11026690 w 12192000"/>
              <a:gd name="connsiteY133" fmla="*/ 550681 h 4999978"/>
              <a:gd name="connsiteX134" fmla="*/ 11113779 w 12192000"/>
              <a:gd name="connsiteY134" fmla="*/ 533868 h 4999978"/>
              <a:gd name="connsiteX135" fmla="*/ 11369556 w 12192000"/>
              <a:gd name="connsiteY135" fmla="*/ 491719 h 4999978"/>
              <a:gd name="connsiteX136" fmla="*/ 11623342 w 12192000"/>
              <a:gd name="connsiteY136" fmla="*/ 388428 h 4999978"/>
              <a:gd name="connsiteX137" fmla="*/ 11786511 w 12192000"/>
              <a:gd name="connsiteY137" fmla="*/ 358390 h 4999978"/>
              <a:gd name="connsiteX138" fmla="*/ 11862577 w 12192000"/>
              <a:gd name="connsiteY138" fmla="*/ 330549 h 4999978"/>
              <a:gd name="connsiteX139" fmla="*/ 11916612 w 12192000"/>
              <a:gd name="connsiteY139" fmla="*/ 323810 h 4999978"/>
              <a:gd name="connsiteX140" fmla="*/ 11948830 w 12192000"/>
              <a:gd name="connsiteY140" fmla="*/ 318062 h 4999978"/>
              <a:gd name="connsiteX141" fmla="*/ 12001583 w 12192000"/>
              <a:gd name="connsiteY141" fmla="*/ 279643 h 4999978"/>
              <a:gd name="connsiteX142" fmla="*/ 12174977 w 12192000"/>
              <a:gd name="connsiteY142" fmla="*/ 264652 h 4999978"/>
              <a:gd name="connsiteX143" fmla="*/ 12192000 w 12192000"/>
              <a:gd name="connsiteY143" fmla="*/ 256549 h 4999978"/>
              <a:gd name="connsiteX144" fmla="*/ 12192000 w 12192000"/>
              <a:gd name="connsiteY144" fmla="*/ 4999978 h 4999978"/>
              <a:gd name="connsiteX145" fmla="*/ 0 w 12192000"/>
              <a:gd name="connsiteY145" fmla="*/ 4999978 h 4999978"/>
              <a:gd name="connsiteX146" fmla="*/ 0 w 12192000"/>
              <a:gd name="connsiteY146" fmla="*/ 617449 h 4999978"/>
              <a:gd name="connsiteX147" fmla="*/ 11075 w 12192000"/>
              <a:gd name="connsiteY147" fmla="*/ 615178 h 4999978"/>
              <a:gd name="connsiteX148" fmla="*/ 44061 w 12192000"/>
              <a:gd name="connsiteY148" fmla="*/ 608596 h 4999978"/>
              <a:gd name="connsiteX149" fmla="*/ 136694 w 12192000"/>
              <a:gd name="connsiteY149" fmla="*/ 556415 h 4999978"/>
              <a:gd name="connsiteX150" fmla="*/ 170342 w 12192000"/>
              <a:gd name="connsiteY150" fmla="*/ 551077 h 4999978"/>
              <a:gd name="connsiteX151" fmla="*/ 168955 w 12192000"/>
              <a:gd name="connsiteY151" fmla="*/ 542164 h 4999978"/>
              <a:gd name="connsiteX152" fmla="*/ 181474 w 12192000"/>
              <a:gd name="connsiteY152" fmla="*/ 541281 h 4999978"/>
              <a:gd name="connsiteX153" fmla="*/ 209440 w 12192000"/>
              <a:gd name="connsiteY153" fmla="*/ 540561 h 4999978"/>
              <a:gd name="connsiteX154" fmla="*/ 293152 w 12192000"/>
              <a:gd name="connsiteY154" fmla="*/ 536576 h 4999978"/>
              <a:gd name="connsiteX155" fmla="*/ 315693 w 12192000"/>
              <a:gd name="connsiteY155" fmla="*/ 519030 h 4999978"/>
              <a:gd name="connsiteX156" fmla="*/ 337305 w 12192000"/>
              <a:gd name="connsiteY156" fmla="*/ 518372 h 4999978"/>
              <a:gd name="connsiteX157" fmla="*/ 462252 w 12192000"/>
              <a:gd name="connsiteY157" fmla="*/ 493151 h 4999978"/>
              <a:gd name="connsiteX158" fmla="*/ 479457 w 12192000"/>
              <a:gd name="connsiteY158" fmla="*/ 491123 h 4999978"/>
              <a:gd name="connsiteX159" fmla="*/ 488653 w 12192000"/>
              <a:gd name="connsiteY159" fmla="*/ 483257 h 4999978"/>
              <a:gd name="connsiteX160" fmla="*/ 522053 w 12192000"/>
              <a:gd name="connsiteY160" fmla="*/ 481125 h 4999978"/>
              <a:gd name="connsiteX161" fmla="*/ 523520 w 12192000"/>
              <a:gd name="connsiteY161" fmla="*/ 476713 h 4999978"/>
              <a:gd name="connsiteX162" fmla="*/ 632714 w 12192000"/>
              <a:gd name="connsiteY162" fmla="*/ 437101 h 4999978"/>
              <a:gd name="connsiteX163" fmla="*/ 651426 w 12192000"/>
              <a:gd name="connsiteY163" fmla="*/ 430544 h 4999978"/>
              <a:gd name="connsiteX164" fmla="*/ 667724 w 12192000"/>
              <a:gd name="connsiteY164" fmla="*/ 432138 h 4999978"/>
              <a:gd name="connsiteX165" fmla="*/ 757679 w 12192000"/>
              <a:gd name="connsiteY165" fmla="*/ 425145 h 4999978"/>
              <a:gd name="connsiteX166" fmla="*/ 779159 w 12192000"/>
              <a:gd name="connsiteY166" fmla="*/ 428059 h 4999978"/>
              <a:gd name="connsiteX167" fmla="*/ 788293 w 12192000"/>
              <a:gd name="connsiteY167" fmla="*/ 434863 h 4999978"/>
              <a:gd name="connsiteX168" fmla="*/ 822923 w 12192000"/>
              <a:gd name="connsiteY168" fmla="*/ 421074 h 4999978"/>
              <a:gd name="connsiteX169" fmla="*/ 876559 w 12192000"/>
              <a:gd name="connsiteY169" fmla="*/ 411088 h 4999978"/>
              <a:gd name="connsiteX170" fmla="*/ 902011 w 12192000"/>
              <a:gd name="connsiteY170" fmla="*/ 404118 h 4999978"/>
              <a:gd name="connsiteX171" fmla="*/ 922715 w 12192000"/>
              <a:gd name="connsiteY171" fmla="*/ 407699 h 4999978"/>
              <a:gd name="connsiteX172" fmla="*/ 1040139 w 12192000"/>
              <a:gd name="connsiteY172" fmla="*/ 406590 h 4999978"/>
              <a:gd name="connsiteX173" fmla="*/ 1067251 w 12192000"/>
              <a:gd name="connsiteY173" fmla="*/ 412384 h 4999978"/>
              <a:gd name="connsiteX174" fmla="*/ 1080272 w 12192000"/>
              <a:gd name="connsiteY174" fmla="*/ 424669 h 4999978"/>
              <a:gd name="connsiteX175" fmla="*/ 1090219 w 12192000"/>
              <a:gd name="connsiteY175" fmla="*/ 420026 h 4999978"/>
              <a:gd name="connsiteX176" fmla="*/ 1161226 w 12192000"/>
              <a:gd name="connsiteY176" fmla="*/ 418304 h 4999978"/>
              <a:gd name="connsiteX177" fmla="*/ 1207525 w 12192000"/>
              <a:gd name="connsiteY177" fmla="*/ 416039 h 4999978"/>
              <a:gd name="connsiteX178" fmla="*/ 1295331 w 12192000"/>
              <a:gd name="connsiteY178" fmla="*/ 402182 h 4999978"/>
              <a:gd name="connsiteX179" fmla="*/ 1347118 w 12192000"/>
              <a:gd name="connsiteY179" fmla="*/ 399704 h 4999978"/>
              <a:gd name="connsiteX180" fmla="*/ 1378108 w 12192000"/>
              <a:gd name="connsiteY180" fmla="*/ 398410 h 4999978"/>
              <a:gd name="connsiteX181" fmla="*/ 1459192 w 12192000"/>
              <a:gd name="connsiteY181" fmla="*/ 380919 h 4999978"/>
              <a:gd name="connsiteX182" fmla="*/ 1590120 w 12192000"/>
              <a:gd name="connsiteY182" fmla="*/ 317608 h 4999978"/>
              <a:gd name="connsiteX183" fmla="*/ 1631417 w 12192000"/>
              <a:gd name="connsiteY183" fmla="*/ 308227 h 4999978"/>
              <a:gd name="connsiteX184" fmla="*/ 1638727 w 12192000"/>
              <a:gd name="connsiteY184" fmla="*/ 311610 h 4999978"/>
              <a:gd name="connsiteX185" fmla="*/ 1844438 w 12192000"/>
              <a:gd name="connsiteY185" fmla="*/ 271304 h 4999978"/>
              <a:gd name="connsiteX186" fmla="*/ 1881324 w 12192000"/>
              <a:gd name="connsiteY186" fmla="*/ 268497 h 4999978"/>
              <a:gd name="connsiteX187" fmla="*/ 1908999 w 12192000"/>
              <a:gd name="connsiteY187" fmla="*/ 269338 h 4999978"/>
              <a:gd name="connsiteX188" fmla="*/ 1974956 w 12192000"/>
              <a:gd name="connsiteY188" fmla="*/ 255958 h 4999978"/>
              <a:gd name="connsiteX189" fmla="*/ 2082409 w 12192000"/>
              <a:gd name="connsiteY189" fmla="*/ 227290 h 4999978"/>
              <a:gd name="connsiteX190" fmla="*/ 2105639 w 12192000"/>
              <a:gd name="connsiteY190" fmla="*/ 222648 h 4999978"/>
              <a:gd name="connsiteX191" fmla="*/ 2126992 w 12192000"/>
              <a:gd name="connsiteY191" fmla="*/ 224468 h 4999978"/>
              <a:gd name="connsiteX192" fmla="*/ 2133154 w 12192000"/>
              <a:gd name="connsiteY192" fmla="*/ 229952 h 4999978"/>
              <a:gd name="connsiteX193" fmla="*/ 2146154 w 12192000"/>
              <a:gd name="connsiteY193" fmla="*/ 228332 h 4999978"/>
              <a:gd name="connsiteX194" fmla="*/ 2149901 w 12192000"/>
              <a:gd name="connsiteY194" fmla="*/ 229116 h 4999978"/>
              <a:gd name="connsiteX195" fmla="*/ 2171100 w 12192000"/>
              <a:gd name="connsiteY195" fmla="*/ 232389 h 4999978"/>
              <a:gd name="connsiteX196" fmla="*/ 2209148 w 12192000"/>
              <a:gd name="connsiteY196" fmla="*/ 209225 h 4999978"/>
              <a:gd name="connsiteX197" fmla="*/ 2261889 w 12192000"/>
              <a:gd name="connsiteY197" fmla="*/ 205532 h 4999978"/>
              <a:gd name="connsiteX198" fmla="*/ 2452315 w 12192000"/>
              <a:gd name="connsiteY198" fmla="*/ 152899 h 4999978"/>
              <a:gd name="connsiteX199" fmla="*/ 2495330 w 12192000"/>
              <a:gd name="connsiteY199" fmla="*/ 142101 h 4999978"/>
              <a:gd name="connsiteX200" fmla="*/ 2665623 w 12192000"/>
              <a:gd name="connsiteY200" fmla="*/ 96394 h 4999978"/>
              <a:gd name="connsiteX201" fmla="*/ 2763332 w 12192000"/>
              <a:gd name="connsiteY201" fmla="*/ 74831 h 4999978"/>
              <a:gd name="connsiteX202" fmla="*/ 2843870 w 12192000"/>
              <a:gd name="connsiteY202" fmla="*/ 47507 h 4999978"/>
              <a:gd name="connsiteX203" fmla="*/ 2862745 w 12192000"/>
              <a:gd name="connsiteY203" fmla="*/ 43242 h 4999978"/>
              <a:gd name="connsiteX204" fmla="*/ 2864596 w 12192000"/>
              <a:gd name="connsiteY204" fmla="*/ 39218 h 4999978"/>
              <a:gd name="connsiteX205" fmla="*/ 2875381 w 12192000"/>
              <a:gd name="connsiteY205" fmla="*/ 35003 h 4999978"/>
              <a:gd name="connsiteX206" fmla="*/ 2895139 w 12192000"/>
              <a:gd name="connsiteY206" fmla="*/ 24186 h 4999978"/>
              <a:gd name="connsiteX207" fmla="*/ 2932205 w 12192000"/>
              <a:gd name="connsiteY207" fmla="*/ 11873 h 4999978"/>
              <a:gd name="connsiteX208" fmla="*/ 2933310 w 12192000"/>
              <a:gd name="connsiteY208" fmla="*/ 12816 h 4999978"/>
              <a:gd name="connsiteX209" fmla="*/ 2945218 w 12192000"/>
              <a:gd name="connsiteY209" fmla="*/ 14141 h 4999978"/>
              <a:gd name="connsiteX210" fmla="*/ 3016048 w 12192000"/>
              <a:gd name="connsiteY210" fmla="*/ 12381 h 4999978"/>
              <a:gd name="connsiteX211" fmla="*/ 3057077 w 12192000"/>
              <a:gd name="connsiteY211" fmla="*/ 14845 h 4999978"/>
              <a:gd name="connsiteX212" fmla="*/ 3148105 w 12192000"/>
              <a:gd name="connsiteY212" fmla="*/ 30648 h 4999978"/>
              <a:gd name="connsiteX213" fmla="*/ 3251671 w 12192000"/>
              <a:gd name="connsiteY213" fmla="*/ 31575 h 4999978"/>
              <a:gd name="connsiteX214" fmla="*/ 3351400 w 12192000"/>
              <a:gd name="connsiteY214" fmla="*/ 32687 h 4999978"/>
              <a:gd name="connsiteX215" fmla="*/ 3387481 w 12192000"/>
              <a:gd name="connsiteY215" fmla="*/ 31443 h 4999978"/>
              <a:gd name="connsiteX216" fmla="*/ 3451923 w 12192000"/>
              <a:gd name="connsiteY216" fmla="*/ 36482 h 4999978"/>
              <a:gd name="connsiteX217" fmla="*/ 3481520 w 12192000"/>
              <a:gd name="connsiteY217" fmla="*/ 43287 h 4999978"/>
              <a:gd name="connsiteX218" fmla="*/ 3482804 w 12192000"/>
              <a:gd name="connsiteY218" fmla="*/ 42812 h 4999978"/>
              <a:gd name="connsiteX219" fmla="*/ 3485495 w 12192000"/>
              <a:gd name="connsiteY219" fmla="*/ 45921 h 4999978"/>
              <a:gd name="connsiteX220" fmla="*/ 3490972 w 12192000"/>
              <a:gd name="connsiteY220" fmla="*/ 47286 h 4999978"/>
              <a:gd name="connsiteX221" fmla="*/ 3505835 w 12192000"/>
              <a:gd name="connsiteY221" fmla="*/ 46077 h 4999978"/>
              <a:gd name="connsiteX222" fmla="*/ 3511410 w 12192000"/>
              <a:gd name="connsiteY222" fmla="*/ 44808 h 4999978"/>
              <a:gd name="connsiteX223" fmla="*/ 3519598 w 12192000"/>
              <a:gd name="connsiteY223" fmla="*/ 44683 h 4999978"/>
              <a:gd name="connsiteX224" fmla="*/ 3519807 w 12192000"/>
              <a:gd name="connsiteY224" fmla="*/ 44938 h 4999978"/>
              <a:gd name="connsiteX225" fmla="*/ 3527466 w 12192000"/>
              <a:gd name="connsiteY225" fmla="*/ 44316 h 4999978"/>
              <a:gd name="connsiteX226" fmla="*/ 3564889 w 12192000"/>
              <a:gd name="connsiteY226" fmla="*/ 57394 h 4999978"/>
              <a:gd name="connsiteX227" fmla="*/ 3614922 w 12192000"/>
              <a:gd name="connsiteY227" fmla="*/ 61804 h 4999978"/>
              <a:gd name="connsiteX228" fmla="*/ 3635506 w 12192000"/>
              <a:gd name="connsiteY228" fmla="*/ 65718 h 4999978"/>
              <a:gd name="connsiteX229" fmla="*/ 3646525 w 12192000"/>
              <a:gd name="connsiteY229" fmla="*/ 69193 h 4999978"/>
              <a:gd name="connsiteX230" fmla="*/ 3647224 w 12192000"/>
              <a:gd name="connsiteY230" fmla="*/ 70303 h 4999978"/>
              <a:gd name="connsiteX231" fmla="*/ 3683100 w 12192000"/>
              <a:gd name="connsiteY231" fmla="*/ 64109 h 4999978"/>
              <a:gd name="connsiteX232" fmla="*/ 3687901 w 12192000"/>
              <a:gd name="connsiteY232" fmla="*/ 65372 h 4999978"/>
              <a:gd name="connsiteX233" fmla="*/ 3711234 w 12192000"/>
              <a:gd name="connsiteY233" fmla="*/ 58665 h 4999978"/>
              <a:gd name="connsiteX234" fmla="*/ 3723318 w 12192000"/>
              <a:gd name="connsiteY234" fmla="*/ 56625 h 4999978"/>
              <a:gd name="connsiteX235" fmla="*/ 3726677 w 12192000"/>
              <a:gd name="connsiteY235" fmla="*/ 53112 h 4999978"/>
              <a:gd name="connsiteX236" fmla="*/ 3744535 w 12192000"/>
              <a:gd name="connsiteY236" fmla="*/ 51590 h 4999978"/>
              <a:gd name="connsiteX237" fmla="*/ 3746608 w 12192000"/>
              <a:gd name="connsiteY237" fmla="*/ 52522 h 4999978"/>
              <a:gd name="connsiteX238" fmla="*/ 3761262 w 12192000"/>
              <a:gd name="connsiteY238" fmla="*/ 47147 h 4999978"/>
              <a:gd name="connsiteX239" fmla="*/ 3803931 w 12192000"/>
              <a:gd name="connsiteY239" fmla="*/ 49309 h 4999978"/>
              <a:gd name="connsiteX240" fmla="*/ 3925626 w 12192000"/>
              <a:gd name="connsiteY240" fmla="*/ 40301 h 4999978"/>
              <a:gd name="connsiteX241" fmla="*/ 4033324 w 12192000"/>
              <a:gd name="connsiteY241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83267 w 12192000"/>
              <a:gd name="connsiteY41" fmla="*/ 199617 h 4999978"/>
              <a:gd name="connsiteX42" fmla="*/ 5492371 w 12192000"/>
              <a:gd name="connsiteY42" fmla="*/ 230923 h 4999978"/>
              <a:gd name="connsiteX43" fmla="*/ 5640913 w 12192000"/>
              <a:gd name="connsiteY43" fmla="*/ 239810 h 4999978"/>
              <a:gd name="connsiteX44" fmla="*/ 5877770 w 12192000"/>
              <a:gd name="connsiteY44" fmla="*/ 283747 h 4999978"/>
              <a:gd name="connsiteX45" fmla="*/ 5989615 w 12192000"/>
              <a:gd name="connsiteY45" fmla="*/ 306445 h 4999978"/>
              <a:gd name="connsiteX46" fmla="*/ 5996857 w 12192000"/>
              <a:gd name="connsiteY46" fmla="*/ 310331 h 4999978"/>
              <a:gd name="connsiteX47" fmla="*/ 6037387 w 12192000"/>
              <a:gd name="connsiteY47" fmla="*/ 299308 h 4999978"/>
              <a:gd name="connsiteX48" fmla="*/ 6113074 w 12192000"/>
              <a:gd name="connsiteY48" fmla="*/ 312627 h 4999978"/>
              <a:gd name="connsiteX49" fmla="*/ 6280929 w 12192000"/>
              <a:gd name="connsiteY49" fmla="*/ 337226 h 4999978"/>
              <a:gd name="connsiteX50" fmla="*/ 6298665 w 12192000"/>
              <a:gd name="connsiteY50" fmla="*/ 329713 h 4999978"/>
              <a:gd name="connsiteX51" fmla="*/ 6317326 w 12192000"/>
              <a:gd name="connsiteY51" fmla="*/ 326576 h 4999978"/>
              <a:gd name="connsiteX52" fmla="*/ 6319212 w 12192000"/>
              <a:gd name="connsiteY52" fmla="*/ 327786 h 4999978"/>
              <a:gd name="connsiteX53" fmla="*/ 6339724 w 12192000"/>
              <a:gd name="connsiteY53" fmla="*/ 328880 h 4999978"/>
              <a:gd name="connsiteX54" fmla="*/ 6345010 w 12192000"/>
              <a:gd name="connsiteY54" fmla="*/ 325930 h 4999978"/>
              <a:gd name="connsiteX55" fmla="*/ 6359332 w 12192000"/>
              <a:gd name="connsiteY55" fmla="*/ 325681 h 4999978"/>
              <a:gd name="connsiteX56" fmla="*/ 6388220 w 12192000"/>
              <a:gd name="connsiteY56" fmla="*/ 322496 h 4999978"/>
              <a:gd name="connsiteX57" fmla="*/ 6392994 w 12192000"/>
              <a:gd name="connsiteY57" fmla="*/ 324426 h 4999978"/>
              <a:gd name="connsiteX58" fmla="*/ 6435581 w 12192000"/>
              <a:gd name="connsiteY58" fmla="*/ 323557 h 4999978"/>
              <a:gd name="connsiteX59" fmla="*/ 6435870 w 12192000"/>
              <a:gd name="connsiteY59" fmla="*/ 324745 h 4999978"/>
              <a:gd name="connsiteX60" fmla="*/ 6446571 w 12192000"/>
              <a:gd name="connsiteY60" fmla="*/ 329739 h 4999978"/>
              <a:gd name="connsiteX61" fmla="*/ 6467701 w 12192000"/>
              <a:gd name="connsiteY61" fmla="*/ 336547 h 4999978"/>
              <a:gd name="connsiteX62" fmla="*/ 6512727 w 12192000"/>
              <a:gd name="connsiteY62" fmla="*/ 367087 h 4999978"/>
              <a:gd name="connsiteX63" fmla="*/ 6557094 w 12192000"/>
              <a:gd name="connsiteY63" fmla="*/ 366314 h 4999978"/>
              <a:gd name="connsiteX64" fmla="*/ 6565879 w 12192000"/>
              <a:gd name="connsiteY64" fmla="*/ 366812 h 4999978"/>
              <a:gd name="connsiteX65" fmla="*/ 6565997 w 12192000"/>
              <a:gd name="connsiteY65" fmla="*/ 367092 h 4999978"/>
              <a:gd name="connsiteX66" fmla="*/ 6575147 w 12192000"/>
              <a:gd name="connsiteY66" fmla="*/ 368156 h 4999978"/>
              <a:gd name="connsiteX67" fmla="*/ 6581899 w 12192000"/>
              <a:gd name="connsiteY67" fmla="*/ 367720 h 4999978"/>
              <a:gd name="connsiteX68" fmla="*/ 6598943 w 12192000"/>
              <a:gd name="connsiteY68" fmla="*/ 368688 h 4999978"/>
              <a:gd name="connsiteX69" fmla="*/ 6604421 w 12192000"/>
              <a:gd name="connsiteY69" fmla="*/ 370815 h 4999978"/>
              <a:gd name="connsiteX70" fmla="*/ 6606035 w 12192000"/>
              <a:gd name="connsiteY70" fmla="*/ 374247 h 4999978"/>
              <a:gd name="connsiteX71" fmla="*/ 6607669 w 12192000"/>
              <a:gd name="connsiteY71" fmla="*/ 373968 h 4999978"/>
              <a:gd name="connsiteX72" fmla="*/ 6637532 w 12192000"/>
              <a:gd name="connsiteY72" fmla="*/ 384907 h 4999978"/>
              <a:gd name="connsiteX73" fmla="*/ 6706880 w 12192000"/>
              <a:gd name="connsiteY73" fmla="*/ 399163 h 4999978"/>
              <a:gd name="connsiteX74" fmla="*/ 6747500 w 12192000"/>
              <a:gd name="connsiteY74" fmla="*/ 403168 h 4999978"/>
              <a:gd name="connsiteX75" fmla="*/ 6857783 w 12192000"/>
              <a:gd name="connsiteY75" fmla="*/ 418687 h 4999978"/>
              <a:gd name="connsiteX76" fmla="*/ 6926954 w 12192000"/>
              <a:gd name="connsiteY76" fmla="*/ 416162 h 4999978"/>
              <a:gd name="connsiteX77" fmla="*/ 6990389 w 12192000"/>
              <a:gd name="connsiteY77" fmla="*/ 425060 h 4999978"/>
              <a:gd name="connsiteX78" fmla="*/ 7041715 w 12192000"/>
              <a:gd name="connsiteY78" fmla="*/ 465902 h 4999978"/>
              <a:gd name="connsiteX79" fmla="*/ 7048103 w 12192000"/>
              <a:gd name="connsiteY79" fmla="*/ 464392 h 4999978"/>
              <a:gd name="connsiteX80" fmla="*/ 7057490 w 12192000"/>
              <a:gd name="connsiteY80" fmla="*/ 463917 h 4999978"/>
              <a:gd name="connsiteX81" fmla="*/ 7057730 w 12192000"/>
              <a:gd name="connsiteY81" fmla="*/ 464165 h 4999978"/>
              <a:gd name="connsiteX82" fmla="*/ 7066511 w 12192000"/>
              <a:gd name="connsiteY82" fmla="*/ 463214 h 4999978"/>
              <a:gd name="connsiteX83" fmla="*/ 7109401 w 12192000"/>
              <a:gd name="connsiteY83" fmla="*/ 455268 h 4999978"/>
              <a:gd name="connsiteX84" fmla="*/ 7166830 w 12192000"/>
              <a:gd name="connsiteY84" fmla="*/ 477037 h 4999978"/>
              <a:gd name="connsiteX85" fmla="*/ 7190442 w 12192000"/>
              <a:gd name="connsiteY85" fmla="*/ 480090 h 4999978"/>
              <a:gd name="connsiteX86" fmla="*/ 7203083 w 12192000"/>
              <a:gd name="connsiteY86" fmla="*/ 483106 h 4999978"/>
              <a:gd name="connsiteX87" fmla="*/ 7203894 w 12192000"/>
              <a:gd name="connsiteY87" fmla="*/ 484190 h 4999978"/>
              <a:gd name="connsiteX88" fmla="*/ 7245004 w 12192000"/>
              <a:gd name="connsiteY88" fmla="*/ 476444 h 4999978"/>
              <a:gd name="connsiteX89" fmla="*/ 7250514 w 12192000"/>
              <a:gd name="connsiteY89" fmla="*/ 477506 h 4999978"/>
              <a:gd name="connsiteX90" fmla="*/ 7277246 w 12192000"/>
              <a:gd name="connsiteY90" fmla="*/ 469782 h 4999978"/>
              <a:gd name="connsiteX91" fmla="*/ 7291092 w 12192000"/>
              <a:gd name="connsiteY91" fmla="*/ 467217 h 4999978"/>
              <a:gd name="connsiteX92" fmla="*/ 7294933 w 12192000"/>
              <a:gd name="connsiteY92" fmla="*/ 463549 h 4999978"/>
              <a:gd name="connsiteX93" fmla="*/ 7315408 w 12192000"/>
              <a:gd name="connsiteY93" fmla="*/ 461260 h 4999978"/>
              <a:gd name="connsiteX94" fmla="*/ 7317786 w 12192000"/>
              <a:gd name="connsiteY94" fmla="*/ 462106 h 4999978"/>
              <a:gd name="connsiteX95" fmla="*/ 7334572 w 12192000"/>
              <a:gd name="connsiteY95" fmla="*/ 456088 h 4999978"/>
              <a:gd name="connsiteX96" fmla="*/ 7375190 w 12192000"/>
              <a:gd name="connsiteY96" fmla="*/ 449931 h 4999978"/>
              <a:gd name="connsiteX97" fmla="*/ 7522997 w 12192000"/>
              <a:gd name="connsiteY97" fmla="*/ 442209 h 4999978"/>
              <a:gd name="connsiteX98" fmla="*/ 7686985 w 12192000"/>
              <a:gd name="connsiteY98" fmla="*/ 419805 h 4999978"/>
              <a:gd name="connsiteX99" fmla="*/ 7854068 w 12192000"/>
              <a:gd name="connsiteY99" fmla="*/ 409774 h 4999978"/>
              <a:gd name="connsiteX100" fmla="*/ 8034165 w 12192000"/>
              <a:gd name="connsiteY100" fmla="*/ 391699 h 4999978"/>
              <a:gd name="connsiteX101" fmla="*/ 8094381 w 12192000"/>
              <a:gd name="connsiteY101" fmla="*/ 395718 h 4999978"/>
              <a:gd name="connsiteX102" fmla="*/ 8146898 w 12192000"/>
              <a:gd name="connsiteY102" fmla="*/ 378558 h 4999978"/>
              <a:gd name="connsiteX103" fmla="*/ 8168993 w 12192000"/>
              <a:gd name="connsiteY103" fmla="*/ 384830 h 4999978"/>
              <a:gd name="connsiteX104" fmla="*/ 8172809 w 12192000"/>
              <a:gd name="connsiteY104" fmla="*/ 386137 h 4999978"/>
              <a:gd name="connsiteX105" fmla="*/ 8187962 w 12192000"/>
              <a:gd name="connsiteY105" fmla="*/ 386433 h 4999978"/>
              <a:gd name="connsiteX106" fmla="*/ 8192382 w 12192000"/>
              <a:gd name="connsiteY106" fmla="*/ 392692 h 4999978"/>
              <a:gd name="connsiteX107" fmla="*/ 8375192 w 12192000"/>
              <a:gd name="connsiteY107" fmla="*/ 383879 h 4999978"/>
              <a:gd name="connsiteX108" fmla="*/ 8454377 w 12192000"/>
              <a:gd name="connsiteY108" fmla="*/ 380331 h 4999978"/>
              <a:gd name="connsiteX109" fmla="*/ 8484740 w 12192000"/>
              <a:gd name="connsiteY109" fmla="*/ 385159 h 4999978"/>
              <a:gd name="connsiteX110" fmla="*/ 8601673 w 12192000"/>
              <a:gd name="connsiteY110" fmla="*/ 397101 h 4999978"/>
              <a:gd name="connsiteX111" fmla="*/ 8701676 w 12192000"/>
              <a:gd name="connsiteY111" fmla="*/ 401351 h 4999978"/>
              <a:gd name="connsiteX112" fmla="*/ 8773288 w 12192000"/>
              <a:gd name="connsiteY112" fmla="*/ 378077 h 4999978"/>
              <a:gd name="connsiteX113" fmla="*/ 8779909 w 12192000"/>
              <a:gd name="connsiteY113" fmla="*/ 382446 h 4999978"/>
              <a:gd name="connsiteX114" fmla="*/ 8829932 w 12192000"/>
              <a:gd name="connsiteY114" fmla="*/ 379243 h 4999978"/>
              <a:gd name="connsiteX115" fmla="*/ 9003386 w 12192000"/>
              <a:gd name="connsiteY115" fmla="*/ 336242 h 4999978"/>
              <a:gd name="connsiteX116" fmla="*/ 9101185 w 12192000"/>
              <a:gd name="connsiteY116" fmla="*/ 330862 h 4999978"/>
              <a:gd name="connsiteX117" fmla="*/ 9136185 w 12192000"/>
              <a:gd name="connsiteY117" fmla="*/ 334078 h 4999978"/>
              <a:gd name="connsiteX118" fmla="*/ 9194801 w 12192000"/>
              <a:gd name="connsiteY118" fmla="*/ 339149 h 4999978"/>
              <a:gd name="connsiteX119" fmla="*/ 9239316 w 12192000"/>
              <a:gd name="connsiteY119" fmla="*/ 355558 h 4999978"/>
              <a:gd name="connsiteX120" fmla="*/ 9288052 w 12192000"/>
              <a:gd name="connsiteY120" fmla="*/ 354796 h 4999978"/>
              <a:gd name="connsiteX121" fmla="*/ 9298465 w 12192000"/>
              <a:gd name="connsiteY121" fmla="*/ 338296 h 4999978"/>
              <a:gd name="connsiteX122" fmla="*/ 9350892 w 12192000"/>
              <a:gd name="connsiteY122" fmla="*/ 342778 h 4999978"/>
              <a:gd name="connsiteX123" fmla="*/ 9430522 w 12192000"/>
              <a:gd name="connsiteY123" fmla="*/ 351368 h 4999978"/>
              <a:gd name="connsiteX124" fmla="*/ 9476215 w 12192000"/>
              <a:gd name="connsiteY124" fmla="*/ 352107 h 4999978"/>
              <a:gd name="connsiteX125" fmla="*/ 9601276 w 12192000"/>
              <a:gd name="connsiteY125" fmla="*/ 358704 h 4999978"/>
              <a:gd name="connsiteX126" fmla="*/ 9771664 w 12192000"/>
              <a:gd name="connsiteY126" fmla="*/ 375074 h 4999978"/>
              <a:gd name="connsiteX127" fmla="*/ 9905153 w 12192000"/>
              <a:gd name="connsiteY127" fmla="*/ 400650 h 4999978"/>
              <a:gd name="connsiteX128" fmla="*/ 9922553 w 12192000"/>
              <a:gd name="connsiteY128" fmla="*/ 404569 h 4999978"/>
              <a:gd name="connsiteX129" fmla="*/ 10044658 w 12192000"/>
              <a:gd name="connsiteY129" fmla="*/ 418077 h 4999978"/>
              <a:gd name="connsiteX130" fmla="*/ 10184585 w 12192000"/>
              <a:gd name="connsiteY130" fmla="*/ 407138 h 4999978"/>
              <a:gd name="connsiteX131" fmla="*/ 10366435 w 12192000"/>
              <a:gd name="connsiteY131" fmla="*/ 462428 h 4999978"/>
              <a:gd name="connsiteX132" fmla="*/ 10688220 w 12192000"/>
              <a:gd name="connsiteY132" fmla="*/ 542258 h 4999978"/>
              <a:gd name="connsiteX133" fmla="*/ 11026690 w 12192000"/>
              <a:gd name="connsiteY133" fmla="*/ 550681 h 4999978"/>
              <a:gd name="connsiteX134" fmla="*/ 11113779 w 12192000"/>
              <a:gd name="connsiteY134" fmla="*/ 533868 h 4999978"/>
              <a:gd name="connsiteX135" fmla="*/ 11369556 w 12192000"/>
              <a:gd name="connsiteY135" fmla="*/ 491719 h 4999978"/>
              <a:gd name="connsiteX136" fmla="*/ 11623342 w 12192000"/>
              <a:gd name="connsiteY136" fmla="*/ 388428 h 4999978"/>
              <a:gd name="connsiteX137" fmla="*/ 11786511 w 12192000"/>
              <a:gd name="connsiteY137" fmla="*/ 358390 h 4999978"/>
              <a:gd name="connsiteX138" fmla="*/ 11862577 w 12192000"/>
              <a:gd name="connsiteY138" fmla="*/ 330549 h 4999978"/>
              <a:gd name="connsiteX139" fmla="*/ 11916612 w 12192000"/>
              <a:gd name="connsiteY139" fmla="*/ 323810 h 4999978"/>
              <a:gd name="connsiteX140" fmla="*/ 11948830 w 12192000"/>
              <a:gd name="connsiteY140" fmla="*/ 318062 h 4999978"/>
              <a:gd name="connsiteX141" fmla="*/ 12001583 w 12192000"/>
              <a:gd name="connsiteY141" fmla="*/ 279643 h 4999978"/>
              <a:gd name="connsiteX142" fmla="*/ 12174977 w 12192000"/>
              <a:gd name="connsiteY142" fmla="*/ 264652 h 4999978"/>
              <a:gd name="connsiteX143" fmla="*/ 12192000 w 12192000"/>
              <a:gd name="connsiteY143" fmla="*/ 256549 h 4999978"/>
              <a:gd name="connsiteX144" fmla="*/ 12192000 w 12192000"/>
              <a:gd name="connsiteY144" fmla="*/ 4999978 h 4999978"/>
              <a:gd name="connsiteX145" fmla="*/ 0 w 12192000"/>
              <a:gd name="connsiteY145" fmla="*/ 4999978 h 4999978"/>
              <a:gd name="connsiteX146" fmla="*/ 0 w 12192000"/>
              <a:gd name="connsiteY146" fmla="*/ 617449 h 4999978"/>
              <a:gd name="connsiteX147" fmla="*/ 11075 w 12192000"/>
              <a:gd name="connsiteY147" fmla="*/ 615178 h 4999978"/>
              <a:gd name="connsiteX148" fmla="*/ 44061 w 12192000"/>
              <a:gd name="connsiteY148" fmla="*/ 608596 h 4999978"/>
              <a:gd name="connsiteX149" fmla="*/ 136694 w 12192000"/>
              <a:gd name="connsiteY149" fmla="*/ 556415 h 4999978"/>
              <a:gd name="connsiteX150" fmla="*/ 170342 w 12192000"/>
              <a:gd name="connsiteY150" fmla="*/ 551077 h 4999978"/>
              <a:gd name="connsiteX151" fmla="*/ 168955 w 12192000"/>
              <a:gd name="connsiteY151" fmla="*/ 542164 h 4999978"/>
              <a:gd name="connsiteX152" fmla="*/ 181474 w 12192000"/>
              <a:gd name="connsiteY152" fmla="*/ 541281 h 4999978"/>
              <a:gd name="connsiteX153" fmla="*/ 209440 w 12192000"/>
              <a:gd name="connsiteY153" fmla="*/ 540561 h 4999978"/>
              <a:gd name="connsiteX154" fmla="*/ 293152 w 12192000"/>
              <a:gd name="connsiteY154" fmla="*/ 536576 h 4999978"/>
              <a:gd name="connsiteX155" fmla="*/ 315693 w 12192000"/>
              <a:gd name="connsiteY155" fmla="*/ 519030 h 4999978"/>
              <a:gd name="connsiteX156" fmla="*/ 337305 w 12192000"/>
              <a:gd name="connsiteY156" fmla="*/ 518372 h 4999978"/>
              <a:gd name="connsiteX157" fmla="*/ 462252 w 12192000"/>
              <a:gd name="connsiteY157" fmla="*/ 493151 h 4999978"/>
              <a:gd name="connsiteX158" fmla="*/ 479457 w 12192000"/>
              <a:gd name="connsiteY158" fmla="*/ 491123 h 4999978"/>
              <a:gd name="connsiteX159" fmla="*/ 488653 w 12192000"/>
              <a:gd name="connsiteY159" fmla="*/ 483257 h 4999978"/>
              <a:gd name="connsiteX160" fmla="*/ 522053 w 12192000"/>
              <a:gd name="connsiteY160" fmla="*/ 481125 h 4999978"/>
              <a:gd name="connsiteX161" fmla="*/ 523520 w 12192000"/>
              <a:gd name="connsiteY161" fmla="*/ 476713 h 4999978"/>
              <a:gd name="connsiteX162" fmla="*/ 632714 w 12192000"/>
              <a:gd name="connsiteY162" fmla="*/ 437101 h 4999978"/>
              <a:gd name="connsiteX163" fmla="*/ 651426 w 12192000"/>
              <a:gd name="connsiteY163" fmla="*/ 430544 h 4999978"/>
              <a:gd name="connsiteX164" fmla="*/ 667724 w 12192000"/>
              <a:gd name="connsiteY164" fmla="*/ 432138 h 4999978"/>
              <a:gd name="connsiteX165" fmla="*/ 757679 w 12192000"/>
              <a:gd name="connsiteY165" fmla="*/ 425145 h 4999978"/>
              <a:gd name="connsiteX166" fmla="*/ 779159 w 12192000"/>
              <a:gd name="connsiteY166" fmla="*/ 428059 h 4999978"/>
              <a:gd name="connsiteX167" fmla="*/ 788293 w 12192000"/>
              <a:gd name="connsiteY167" fmla="*/ 434863 h 4999978"/>
              <a:gd name="connsiteX168" fmla="*/ 822923 w 12192000"/>
              <a:gd name="connsiteY168" fmla="*/ 421074 h 4999978"/>
              <a:gd name="connsiteX169" fmla="*/ 876559 w 12192000"/>
              <a:gd name="connsiteY169" fmla="*/ 411088 h 4999978"/>
              <a:gd name="connsiteX170" fmla="*/ 902011 w 12192000"/>
              <a:gd name="connsiteY170" fmla="*/ 404118 h 4999978"/>
              <a:gd name="connsiteX171" fmla="*/ 922715 w 12192000"/>
              <a:gd name="connsiteY171" fmla="*/ 407699 h 4999978"/>
              <a:gd name="connsiteX172" fmla="*/ 1040139 w 12192000"/>
              <a:gd name="connsiteY172" fmla="*/ 406590 h 4999978"/>
              <a:gd name="connsiteX173" fmla="*/ 1067251 w 12192000"/>
              <a:gd name="connsiteY173" fmla="*/ 412384 h 4999978"/>
              <a:gd name="connsiteX174" fmla="*/ 1080272 w 12192000"/>
              <a:gd name="connsiteY174" fmla="*/ 424669 h 4999978"/>
              <a:gd name="connsiteX175" fmla="*/ 1090219 w 12192000"/>
              <a:gd name="connsiteY175" fmla="*/ 420026 h 4999978"/>
              <a:gd name="connsiteX176" fmla="*/ 1161226 w 12192000"/>
              <a:gd name="connsiteY176" fmla="*/ 418304 h 4999978"/>
              <a:gd name="connsiteX177" fmla="*/ 1207525 w 12192000"/>
              <a:gd name="connsiteY177" fmla="*/ 416039 h 4999978"/>
              <a:gd name="connsiteX178" fmla="*/ 1295331 w 12192000"/>
              <a:gd name="connsiteY178" fmla="*/ 402182 h 4999978"/>
              <a:gd name="connsiteX179" fmla="*/ 1347118 w 12192000"/>
              <a:gd name="connsiteY179" fmla="*/ 399704 h 4999978"/>
              <a:gd name="connsiteX180" fmla="*/ 1378108 w 12192000"/>
              <a:gd name="connsiteY180" fmla="*/ 398410 h 4999978"/>
              <a:gd name="connsiteX181" fmla="*/ 1459192 w 12192000"/>
              <a:gd name="connsiteY181" fmla="*/ 380919 h 4999978"/>
              <a:gd name="connsiteX182" fmla="*/ 1590120 w 12192000"/>
              <a:gd name="connsiteY182" fmla="*/ 317608 h 4999978"/>
              <a:gd name="connsiteX183" fmla="*/ 1631417 w 12192000"/>
              <a:gd name="connsiteY183" fmla="*/ 308227 h 4999978"/>
              <a:gd name="connsiteX184" fmla="*/ 1695877 w 12192000"/>
              <a:gd name="connsiteY184" fmla="*/ 303848 h 4999978"/>
              <a:gd name="connsiteX185" fmla="*/ 1844438 w 12192000"/>
              <a:gd name="connsiteY185" fmla="*/ 271304 h 4999978"/>
              <a:gd name="connsiteX186" fmla="*/ 1881324 w 12192000"/>
              <a:gd name="connsiteY186" fmla="*/ 268497 h 4999978"/>
              <a:gd name="connsiteX187" fmla="*/ 1908999 w 12192000"/>
              <a:gd name="connsiteY187" fmla="*/ 269338 h 4999978"/>
              <a:gd name="connsiteX188" fmla="*/ 1974956 w 12192000"/>
              <a:gd name="connsiteY188" fmla="*/ 255958 h 4999978"/>
              <a:gd name="connsiteX189" fmla="*/ 2082409 w 12192000"/>
              <a:gd name="connsiteY189" fmla="*/ 227290 h 4999978"/>
              <a:gd name="connsiteX190" fmla="*/ 2105639 w 12192000"/>
              <a:gd name="connsiteY190" fmla="*/ 222648 h 4999978"/>
              <a:gd name="connsiteX191" fmla="*/ 2126992 w 12192000"/>
              <a:gd name="connsiteY191" fmla="*/ 224468 h 4999978"/>
              <a:gd name="connsiteX192" fmla="*/ 2133154 w 12192000"/>
              <a:gd name="connsiteY192" fmla="*/ 229952 h 4999978"/>
              <a:gd name="connsiteX193" fmla="*/ 2146154 w 12192000"/>
              <a:gd name="connsiteY193" fmla="*/ 228332 h 4999978"/>
              <a:gd name="connsiteX194" fmla="*/ 2149901 w 12192000"/>
              <a:gd name="connsiteY194" fmla="*/ 229116 h 4999978"/>
              <a:gd name="connsiteX195" fmla="*/ 2171100 w 12192000"/>
              <a:gd name="connsiteY195" fmla="*/ 232389 h 4999978"/>
              <a:gd name="connsiteX196" fmla="*/ 2209148 w 12192000"/>
              <a:gd name="connsiteY196" fmla="*/ 209225 h 4999978"/>
              <a:gd name="connsiteX197" fmla="*/ 2261889 w 12192000"/>
              <a:gd name="connsiteY197" fmla="*/ 205532 h 4999978"/>
              <a:gd name="connsiteX198" fmla="*/ 2452315 w 12192000"/>
              <a:gd name="connsiteY198" fmla="*/ 152899 h 4999978"/>
              <a:gd name="connsiteX199" fmla="*/ 2495330 w 12192000"/>
              <a:gd name="connsiteY199" fmla="*/ 142101 h 4999978"/>
              <a:gd name="connsiteX200" fmla="*/ 2665623 w 12192000"/>
              <a:gd name="connsiteY200" fmla="*/ 96394 h 4999978"/>
              <a:gd name="connsiteX201" fmla="*/ 2763332 w 12192000"/>
              <a:gd name="connsiteY201" fmla="*/ 74831 h 4999978"/>
              <a:gd name="connsiteX202" fmla="*/ 2843870 w 12192000"/>
              <a:gd name="connsiteY202" fmla="*/ 47507 h 4999978"/>
              <a:gd name="connsiteX203" fmla="*/ 2862745 w 12192000"/>
              <a:gd name="connsiteY203" fmla="*/ 43242 h 4999978"/>
              <a:gd name="connsiteX204" fmla="*/ 2864596 w 12192000"/>
              <a:gd name="connsiteY204" fmla="*/ 39218 h 4999978"/>
              <a:gd name="connsiteX205" fmla="*/ 2875381 w 12192000"/>
              <a:gd name="connsiteY205" fmla="*/ 35003 h 4999978"/>
              <a:gd name="connsiteX206" fmla="*/ 2895139 w 12192000"/>
              <a:gd name="connsiteY206" fmla="*/ 24186 h 4999978"/>
              <a:gd name="connsiteX207" fmla="*/ 2932205 w 12192000"/>
              <a:gd name="connsiteY207" fmla="*/ 11873 h 4999978"/>
              <a:gd name="connsiteX208" fmla="*/ 2933310 w 12192000"/>
              <a:gd name="connsiteY208" fmla="*/ 12816 h 4999978"/>
              <a:gd name="connsiteX209" fmla="*/ 2945218 w 12192000"/>
              <a:gd name="connsiteY209" fmla="*/ 14141 h 4999978"/>
              <a:gd name="connsiteX210" fmla="*/ 3016048 w 12192000"/>
              <a:gd name="connsiteY210" fmla="*/ 12381 h 4999978"/>
              <a:gd name="connsiteX211" fmla="*/ 3057077 w 12192000"/>
              <a:gd name="connsiteY211" fmla="*/ 14845 h 4999978"/>
              <a:gd name="connsiteX212" fmla="*/ 3148105 w 12192000"/>
              <a:gd name="connsiteY212" fmla="*/ 30648 h 4999978"/>
              <a:gd name="connsiteX213" fmla="*/ 3251671 w 12192000"/>
              <a:gd name="connsiteY213" fmla="*/ 31575 h 4999978"/>
              <a:gd name="connsiteX214" fmla="*/ 3351400 w 12192000"/>
              <a:gd name="connsiteY214" fmla="*/ 32687 h 4999978"/>
              <a:gd name="connsiteX215" fmla="*/ 3387481 w 12192000"/>
              <a:gd name="connsiteY215" fmla="*/ 31443 h 4999978"/>
              <a:gd name="connsiteX216" fmla="*/ 3451923 w 12192000"/>
              <a:gd name="connsiteY216" fmla="*/ 36482 h 4999978"/>
              <a:gd name="connsiteX217" fmla="*/ 3481520 w 12192000"/>
              <a:gd name="connsiteY217" fmla="*/ 43287 h 4999978"/>
              <a:gd name="connsiteX218" fmla="*/ 3482804 w 12192000"/>
              <a:gd name="connsiteY218" fmla="*/ 42812 h 4999978"/>
              <a:gd name="connsiteX219" fmla="*/ 3485495 w 12192000"/>
              <a:gd name="connsiteY219" fmla="*/ 45921 h 4999978"/>
              <a:gd name="connsiteX220" fmla="*/ 3490972 w 12192000"/>
              <a:gd name="connsiteY220" fmla="*/ 47286 h 4999978"/>
              <a:gd name="connsiteX221" fmla="*/ 3505835 w 12192000"/>
              <a:gd name="connsiteY221" fmla="*/ 46077 h 4999978"/>
              <a:gd name="connsiteX222" fmla="*/ 3511410 w 12192000"/>
              <a:gd name="connsiteY222" fmla="*/ 44808 h 4999978"/>
              <a:gd name="connsiteX223" fmla="*/ 3519598 w 12192000"/>
              <a:gd name="connsiteY223" fmla="*/ 44683 h 4999978"/>
              <a:gd name="connsiteX224" fmla="*/ 3519807 w 12192000"/>
              <a:gd name="connsiteY224" fmla="*/ 44938 h 4999978"/>
              <a:gd name="connsiteX225" fmla="*/ 3527466 w 12192000"/>
              <a:gd name="connsiteY225" fmla="*/ 44316 h 4999978"/>
              <a:gd name="connsiteX226" fmla="*/ 3564889 w 12192000"/>
              <a:gd name="connsiteY226" fmla="*/ 57394 h 4999978"/>
              <a:gd name="connsiteX227" fmla="*/ 3614922 w 12192000"/>
              <a:gd name="connsiteY227" fmla="*/ 61804 h 4999978"/>
              <a:gd name="connsiteX228" fmla="*/ 3635506 w 12192000"/>
              <a:gd name="connsiteY228" fmla="*/ 65718 h 4999978"/>
              <a:gd name="connsiteX229" fmla="*/ 3646525 w 12192000"/>
              <a:gd name="connsiteY229" fmla="*/ 69193 h 4999978"/>
              <a:gd name="connsiteX230" fmla="*/ 3647224 w 12192000"/>
              <a:gd name="connsiteY230" fmla="*/ 70303 h 4999978"/>
              <a:gd name="connsiteX231" fmla="*/ 3683100 w 12192000"/>
              <a:gd name="connsiteY231" fmla="*/ 64109 h 4999978"/>
              <a:gd name="connsiteX232" fmla="*/ 3687901 w 12192000"/>
              <a:gd name="connsiteY232" fmla="*/ 65372 h 4999978"/>
              <a:gd name="connsiteX233" fmla="*/ 3711234 w 12192000"/>
              <a:gd name="connsiteY233" fmla="*/ 58665 h 4999978"/>
              <a:gd name="connsiteX234" fmla="*/ 3723318 w 12192000"/>
              <a:gd name="connsiteY234" fmla="*/ 56625 h 4999978"/>
              <a:gd name="connsiteX235" fmla="*/ 3726677 w 12192000"/>
              <a:gd name="connsiteY235" fmla="*/ 53112 h 4999978"/>
              <a:gd name="connsiteX236" fmla="*/ 3744535 w 12192000"/>
              <a:gd name="connsiteY236" fmla="*/ 51590 h 4999978"/>
              <a:gd name="connsiteX237" fmla="*/ 3746608 w 12192000"/>
              <a:gd name="connsiteY237" fmla="*/ 52522 h 4999978"/>
              <a:gd name="connsiteX238" fmla="*/ 3761262 w 12192000"/>
              <a:gd name="connsiteY238" fmla="*/ 47147 h 4999978"/>
              <a:gd name="connsiteX239" fmla="*/ 3803931 w 12192000"/>
              <a:gd name="connsiteY239" fmla="*/ 49309 h 4999978"/>
              <a:gd name="connsiteX240" fmla="*/ 3925626 w 12192000"/>
              <a:gd name="connsiteY240" fmla="*/ 40301 h 4999978"/>
              <a:gd name="connsiteX241" fmla="*/ 4033324 w 12192000"/>
              <a:gd name="connsiteY241" fmla="*/ 26451 h 4999978"/>
              <a:gd name="connsiteX0" fmla="*/ 4033324 w 12192000"/>
              <a:gd name="connsiteY0" fmla="*/ 26451 h 4999978"/>
              <a:gd name="connsiteX1" fmla="*/ 4138795 w 12192000"/>
              <a:gd name="connsiteY1" fmla="*/ 28995 h 4999978"/>
              <a:gd name="connsiteX2" fmla="*/ 4197186 w 12192000"/>
              <a:gd name="connsiteY2" fmla="*/ 16311 h 4999978"/>
              <a:gd name="connsiteX3" fmla="*/ 4371550 w 12192000"/>
              <a:gd name="connsiteY3" fmla="*/ 8916 h 4999978"/>
              <a:gd name="connsiteX4" fmla="*/ 4424056 w 12192000"/>
              <a:gd name="connsiteY4" fmla="*/ 15151 h 4999978"/>
              <a:gd name="connsiteX5" fmla="*/ 4469897 w 12192000"/>
              <a:gd name="connsiteY5" fmla="*/ 0 h 4999978"/>
              <a:gd name="connsiteX6" fmla="*/ 4489151 w 12192000"/>
              <a:gd name="connsiteY6" fmla="*/ 7067 h 4999978"/>
              <a:gd name="connsiteX7" fmla="*/ 4492479 w 12192000"/>
              <a:gd name="connsiteY7" fmla="*/ 8512 h 4999978"/>
              <a:gd name="connsiteX8" fmla="*/ 4505693 w 12192000"/>
              <a:gd name="connsiteY8" fmla="*/ 9366 h 4999978"/>
              <a:gd name="connsiteX9" fmla="*/ 4509529 w 12192000"/>
              <a:gd name="connsiteY9" fmla="*/ 15767 h 4999978"/>
              <a:gd name="connsiteX10" fmla="*/ 4529499 w 12192000"/>
              <a:gd name="connsiteY10" fmla="*/ 21469 h 4999978"/>
              <a:gd name="connsiteX11" fmla="*/ 4553795 w 12192000"/>
              <a:gd name="connsiteY11" fmla="*/ 21323 h 4999978"/>
              <a:gd name="connsiteX12" fmla="*/ 4640118 w 12192000"/>
              <a:gd name="connsiteY12" fmla="*/ 21481 h 4999978"/>
              <a:gd name="connsiteX13" fmla="*/ 4654127 w 12192000"/>
              <a:gd name="connsiteY13" fmla="*/ 17734 h 4999978"/>
              <a:gd name="connsiteX14" fmla="*/ 4700168 w 12192000"/>
              <a:gd name="connsiteY14" fmla="*/ 22735 h 4999978"/>
              <a:gd name="connsiteX15" fmla="*/ 4741127 w 12192000"/>
              <a:gd name="connsiteY15" fmla="*/ 23309 h 4999978"/>
              <a:gd name="connsiteX16" fmla="*/ 4767598 w 12192000"/>
              <a:gd name="connsiteY16" fmla="*/ 20054 h 4999978"/>
              <a:gd name="connsiteX17" fmla="*/ 4774592 w 12192000"/>
              <a:gd name="connsiteY17" fmla="*/ 22231 h 4999978"/>
              <a:gd name="connsiteX18" fmla="*/ 4801328 w 12192000"/>
              <a:gd name="connsiteY18" fmla="*/ 23236 h 4999978"/>
              <a:gd name="connsiteX19" fmla="*/ 4814870 w 12192000"/>
              <a:gd name="connsiteY19" fmla="*/ 19579 h 4999978"/>
              <a:gd name="connsiteX20" fmla="*/ 4828440 w 12192000"/>
              <a:gd name="connsiteY20" fmla="*/ 27197 h 4999978"/>
              <a:gd name="connsiteX21" fmla="*/ 4831826 w 12192000"/>
              <a:gd name="connsiteY21" fmla="*/ 32900 h 4999978"/>
              <a:gd name="connsiteX22" fmla="*/ 4850785 w 12192000"/>
              <a:gd name="connsiteY22" fmla="*/ 29972 h 4999978"/>
              <a:gd name="connsiteX23" fmla="*/ 4866468 w 12192000"/>
              <a:gd name="connsiteY23" fmla="*/ 35321 h 4999978"/>
              <a:gd name="connsiteX24" fmla="*/ 4879983 w 12192000"/>
              <a:gd name="connsiteY24" fmla="*/ 31397 h 4999978"/>
              <a:gd name="connsiteX25" fmla="*/ 4885635 w 12192000"/>
              <a:gd name="connsiteY25" fmla="*/ 32124 h 4999978"/>
              <a:gd name="connsiteX26" fmla="*/ 4899698 w 12192000"/>
              <a:gd name="connsiteY26" fmla="*/ 34658 h 4999978"/>
              <a:gd name="connsiteX27" fmla="*/ 4923986 w 12192000"/>
              <a:gd name="connsiteY27" fmla="*/ 40414 h 4999978"/>
              <a:gd name="connsiteX28" fmla="*/ 4931544 w 12192000"/>
              <a:gd name="connsiteY28" fmla="*/ 41140 h 4999978"/>
              <a:gd name="connsiteX29" fmla="*/ 4948135 w 12192000"/>
              <a:gd name="connsiteY29" fmla="*/ 50311 h 4999978"/>
              <a:gd name="connsiteX30" fmla="*/ 4980068 w 12192000"/>
              <a:gd name="connsiteY30" fmla="*/ 57834 h 4999978"/>
              <a:gd name="connsiteX31" fmla="*/ 5036541 w 12192000"/>
              <a:gd name="connsiteY31" fmla="*/ 85075 h 4999978"/>
              <a:gd name="connsiteX32" fmla="*/ 5069678 w 12192000"/>
              <a:gd name="connsiteY32" fmla="*/ 97961 h 4999978"/>
              <a:gd name="connsiteX33" fmla="*/ 5092160 w 12192000"/>
              <a:gd name="connsiteY33" fmla="*/ 109985 h 4999978"/>
              <a:gd name="connsiteX34" fmla="*/ 5158166 w 12192000"/>
              <a:gd name="connsiteY34" fmla="*/ 126350 h 4999978"/>
              <a:gd name="connsiteX35" fmla="*/ 5271252 w 12192000"/>
              <a:gd name="connsiteY35" fmla="*/ 147520 h 4999978"/>
              <a:gd name="connsiteX36" fmla="*/ 5294438 w 12192000"/>
              <a:gd name="connsiteY36" fmla="*/ 153338 h 4999978"/>
              <a:gd name="connsiteX37" fmla="*/ 5310840 w 12192000"/>
              <a:gd name="connsiteY37" fmla="*/ 163551 h 4999978"/>
              <a:gd name="connsiteX38" fmla="*/ 5311570 w 12192000"/>
              <a:gd name="connsiteY38" fmla="*/ 170463 h 4999978"/>
              <a:gd name="connsiteX39" fmla="*/ 5323756 w 12192000"/>
              <a:gd name="connsiteY39" fmla="*/ 174500 h 4999978"/>
              <a:gd name="connsiteX40" fmla="*/ 5326259 w 12192000"/>
              <a:gd name="connsiteY40" fmla="*/ 176662 h 4999978"/>
              <a:gd name="connsiteX41" fmla="*/ 5383267 w 12192000"/>
              <a:gd name="connsiteY41" fmla="*/ 199617 h 4999978"/>
              <a:gd name="connsiteX42" fmla="*/ 5492371 w 12192000"/>
              <a:gd name="connsiteY42" fmla="*/ 230923 h 4999978"/>
              <a:gd name="connsiteX43" fmla="*/ 5640913 w 12192000"/>
              <a:gd name="connsiteY43" fmla="*/ 239810 h 4999978"/>
              <a:gd name="connsiteX44" fmla="*/ 5877770 w 12192000"/>
              <a:gd name="connsiteY44" fmla="*/ 283747 h 4999978"/>
              <a:gd name="connsiteX45" fmla="*/ 5989615 w 12192000"/>
              <a:gd name="connsiteY45" fmla="*/ 306445 h 4999978"/>
              <a:gd name="connsiteX46" fmla="*/ 5996857 w 12192000"/>
              <a:gd name="connsiteY46" fmla="*/ 310331 h 4999978"/>
              <a:gd name="connsiteX47" fmla="*/ 6037387 w 12192000"/>
              <a:gd name="connsiteY47" fmla="*/ 299308 h 4999978"/>
              <a:gd name="connsiteX48" fmla="*/ 6113074 w 12192000"/>
              <a:gd name="connsiteY48" fmla="*/ 312627 h 4999978"/>
              <a:gd name="connsiteX49" fmla="*/ 6280929 w 12192000"/>
              <a:gd name="connsiteY49" fmla="*/ 337226 h 4999978"/>
              <a:gd name="connsiteX50" fmla="*/ 6298665 w 12192000"/>
              <a:gd name="connsiteY50" fmla="*/ 329713 h 4999978"/>
              <a:gd name="connsiteX51" fmla="*/ 6317326 w 12192000"/>
              <a:gd name="connsiteY51" fmla="*/ 326576 h 4999978"/>
              <a:gd name="connsiteX52" fmla="*/ 6319212 w 12192000"/>
              <a:gd name="connsiteY52" fmla="*/ 327786 h 4999978"/>
              <a:gd name="connsiteX53" fmla="*/ 6339724 w 12192000"/>
              <a:gd name="connsiteY53" fmla="*/ 328880 h 4999978"/>
              <a:gd name="connsiteX54" fmla="*/ 6345010 w 12192000"/>
              <a:gd name="connsiteY54" fmla="*/ 325930 h 4999978"/>
              <a:gd name="connsiteX55" fmla="*/ 6359332 w 12192000"/>
              <a:gd name="connsiteY55" fmla="*/ 325681 h 4999978"/>
              <a:gd name="connsiteX56" fmla="*/ 6388220 w 12192000"/>
              <a:gd name="connsiteY56" fmla="*/ 322496 h 4999978"/>
              <a:gd name="connsiteX57" fmla="*/ 6392994 w 12192000"/>
              <a:gd name="connsiteY57" fmla="*/ 324426 h 4999978"/>
              <a:gd name="connsiteX58" fmla="*/ 6435581 w 12192000"/>
              <a:gd name="connsiteY58" fmla="*/ 323557 h 4999978"/>
              <a:gd name="connsiteX59" fmla="*/ 6435870 w 12192000"/>
              <a:gd name="connsiteY59" fmla="*/ 324745 h 4999978"/>
              <a:gd name="connsiteX60" fmla="*/ 6446571 w 12192000"/>
              <a:gd name="connsiteY60" fmla="*/ 329739 h 4999978"/>
              <a:gd name="connsiteX61" fmla="*/ 6467701 w 12192000"/>
              <a:gd name="connsiteY61" fmla="*/ 336547 h 4999978"/>
              <a:gd name="connsiteX62" fmla="*/ 6512727 w 12192000"/>
              <a:gd name="connsiteY62" fmla="*/ 367087 h 4999978"/>
              <a:gd name="connsiteX63" fmla="*/ 6557094 w 12192000"/>
              <a:gd name="connsiteY63" fmla="*/ 366314 h 4999978"/>
              <a:gd name="connsiteX64" fmla="*/ 6565879 w 12192000"/>
              <a:gd name="connsiteY64" fmla="*/ 366812 h 4999978"/>
              <a:gd name="connsiteX65" fmla="*/ 6565997 w 12192000"/>
              <a:gd name="connsiteY65" fmla="*/ 367092 h 4999978"/>
              <a:gd name="connsiteX66" fmla="*/ 6575147 w 12192000"/>
              <a:gd name="connsiteY66" fmla="*/ 368156 h 4999978"/>
              <a:gd name="connsiteX67" fmla="*/ 6581899 w 12192000"/>
              <a:gd name="connsiteY67" fmla="*/ 367720 h 4999978"/>
              <a:gd name="connsiteX68" fmla="*/ 6598943 w 12192000"/>
              <a:gd name="connsiteY68" fmla="*/ 368688 h 4999978"/>
              <a:gd name="connsiteX69" fmla="*/ 6604421 w 12192000"/>
              <a:gd name="connsiteY69" fmla="*/ 370815 h 4999978"/>
              <a:gd name="connsiteX70" fmla="*/ 6606035 w 12192000"/>
              <a:gd name="connsiteY70" fmla="*/ 374247 h 4999978"/>
              <a:gd name="connsiteX71" fmla="*/ 6607669 w 12192000"/>
              <a:gd name="connsiteY71" fmla="*/ 373968 h 4999978"/>
              <a:gd name="connsiteX72" fmla="*/ 6637532 w 12192000"/>
              <a:gd name="connsiteY72" fmla="*/ 384907 h 4999978"/>
              <a:gd name="connsiteX73" fmla="*/ 6706880 w 12192000"/>
              <a:gd name="connsiteY73" fmla="*/ 399163 h 4999978"/>
              <a:gd name="connsiteX74" fmla="*/ 6747500 w 12192000"/>
              <a:gd name="connsiteY74" fmla="*/ 403168 h 4999978"/>
              <a:gd name="connsiteX75" fmla="*/ 6857783 w 12192000"/>
              <a:gd name="connsiteY75" fmla="*/ 418687 h 4999978"/>
              <a:gd name="connsiteX76" fmla="*/ 6926954 w 12192000"/>
              <a:gd name="connsiteY76" fmla="*/ 416162 h 4999978"/>
              <a:gd name="connsiteX77" fmla="*/ 6990389 w 12192000"/>
              <a:gd name="connsiteY77" fmla="*/ 425060 h 4999978"/>
              <a:gd name="connsiteX78" fmla="*/ 7041715 w 12192000"/>
              <a:gd name="connsiteY78" fmla="*/ 465902 h 4999978"/>
              <a:gd name="connsiteX79" fmla="*/ 7048103 w 12192000"/>
              <a:gd name="connsiteY79" fmla="*/ 464392 h 4999978"/>
              <a:gd name="connsiteX80" fmla="*/ 7057490 w 12192000"/>
              <a:gd name="connsiteY80" fmla="*/ 463917 h 4999978"/>
              <a:gd name="connsiteX81" fmla="*/ 7057730 w 12192000"/>
              <a:gd name="connsiteY81" fmla="*/ 464165 h 4999978"/>
              <a:gd name="connsiteX82" fmla="*/ 7066511 w 12192000"/>
              <a:gd name="connsiteY82" fmla="*/ 463214 h 4999978"/>
              <a:gd name="connsiteX83" fmla="*/ 7109401 w 12192000"/>
              <a:gd name="connsiteY83" fmla="*/ 455268 h 4999978"/>
              <a:gd name="connsiteX84" fmla="*/ 7166830 w 12192000"/>
              <a:gd name="connsiteY84" fmla="*/ 477037 h 4999978"/>
              <a:gd name="connsiteX85" fmla="*/ 7190442 w 12192000"/>
              <a:gd name="connsiteY85" fmla="*/ 480090 h 4999978"/>
              <a:gd name="connsiteX86" fmla="*/ 7203083 w 12192000"/>
              <a:gd name="connsiteY86" fmla="*/ 483106 h 4999978"/>
              <a:gd name="connsiteX87" fmla="*/ 7203894 w 12192000"/>
              <a:gd name="connsiteY87" fmla="*/ 484190 h 4999978"/>
              <a:gd name="connsiteX88" fmla="*/ 7245004 w 12192000"/>
              <a:gd name="connsiteY88" fmla="*/ 476444 h 4999978"/>
              <a:gd name="connsiteX89" fmla="*/ 7250514 w 12192000"/>
              <a:gd name="connsiteY89" fmla="*/ 477506 h 4999978"/>
              <a:gd name="connsiteX90" fmla="*/ 7277246 w 12192000"/>
              <a:gd name="connsiteY90" fmla="*/ 469782 h 4999978"/>
              <a:gd name="connsiteX91" fmla="*/ 7291092 w 12192000"/>
              <a:gd name="connsiteY91" fmla="*/ 467217 h 4999978"/>
              <a:gd name="connsiteX92" fmla="*/ 7294933 w 12192000"/>
              <a:gd name="connsiteY92" fmla="*/ 463549 h 4999978"/>
              <a:gd name="connsiteX93" fmla="*/ 7315408 w 12192000"/>
              <a:gd name="connsiteY93" fmla="*/ 461260 h 4999978"/>
              <a:gd name="connsiteX94" fmla="*/ 7317786 w 12192000"/>
              <a:gd name="connsiteY94" fmla="*/ 462106 h 4999978"/>
              <a:gd name="connsiteX95" fmla="*/ 7334572 w 12192000"/>
              <a:gd name="connsiteY95" fmla="*/ 456088 h 4999978"/>
              <a:gd name="connsiteX96" fmla="*/ 7375190 w 12192000"/>
              <a:gd name="connsiteY96" fmla="*/ 449931 h 4999978"/>
              <a:gd name="connsiteX97" fmla="*/ 7522997 w 12192000"/>
              <a:gd name="connsiteY97" fmla="*/ 442209 h 4999978"/>
              <a:gd name="connsiteX98" fmla="*/ 7686985 w 12192000"/>
              <a:gd name="connsiteY98" fmla="*/ 419805 h 4999978"/>
              <a:gd name="connsiteX99" fmla="*/ 7854068 w 12192000"/>
              <a:gd name="connsiteY99" fmla="*/ 409774 h 4999978"/>
              <a:gd name="connsiteX100" fmla="*/ 8034165 w 12192000"/>
              <a:gd name="connsiteY100" fmla="*/ 391699 h 4999978"/>
              <a:gd name="connsiteX101" fmla="*/ 8094381 w 12192000"/>
              <a:gd name="connsiteY101" fmla="*/ 395718 h 4999978"/>
              <a:gd name="connsiteX102" fmla="*/ 8146898 w 12192000"/>
              <a:gd name="connsiteY102" fmla="*/ 378558 h 4999978"/>
              <a:gd name="connsiteX103" fmla="*/ 8168993 w 12192000"/>
              <a:gd name="connsiteY103" fmla="*/ 384830 h 4999978"/>
              <a:gd name="connsiteX104" fmla="*/ 8172809 w 12192000"/>
              <a:gd name="connsiteY104" fmla="*/ 386137 h 4999978"/>
              <a:gd name="connsiteX105" fmla="*/ 8187962 w 12192000"/>
              <a:gd name="connsiteY105" fmla="*/ 386433 h 4999978"/>
              <a:gd name="connsiteX106" fmla="*/ 8192382 w 12192000"/>
              <a:gd name="connsiteY106" fmla="*/ 392692 h 4999978"/>
              <a:gd name="connsiteX107" fmla="*/ 8375192 w 12192000"/>
              <a:gd name="connsiteY107" fmla="*/ 383879 h 4999978"/>
              <a:gd name="connsiteX108" fmla="*/ 8454377 w 12192000"/>
              <a:gd name="connsiteY108" fmla="*/ 380331 h 4999978"/>
              <a:gd name="connsiteX109" fmla="*/ 8484740 w 12192000"/>
              <a:gd name="connsiteY109" fmla="*/ 385159 h 4999978"/>
              <a:gd name="connsiteX110" fmla="*/ 8601673 w 12192000"/>
              <a:gd name="connsiteY110" fmla="*/ 397101 h 4999978"/>
              <a:gd name="connsiteX111" fmla="*/ 8701676 w 12192000"/>
              <a:gd name="connsiteY111" fmla="*/ 401351 h 4999978"/>
              <a:gd name="connsiteX112" fmla="*/ 8773288 w 12192000"/>
              <a:gd name="connsiteY112" fmla="*/ 378077 h 4999978"/>
              <a:gd name="connsiteX113" fmla="*/ 8779909 w 12192000"/>
              <a:gd name="connsiteY113" fmla="*/ 382446 h 4999978"/>
              <a:gd name="connsiteX114" fmla="*/ 8829932 w 12192000"/>
              <a:gd name="connsiteY114" fmla="*/ 379243 h 4999978"/>
              <a:gd name="connsiteX115" fmla="*/ 9003386 w 12192000"/>
              <a:gd name="connsiteY115" fmla="*/ 336242 h 4999978"/>
              <a:gd name="connsiteX116" fmla="*/ 9101185 w 12192000"/>
              <a:gd name="connsiteY116" fmla="*/ 330862 h 4999978"/>
              <a:gd name="connsiteX117" fmla="*/ 9136185 w 12192000"/>
              <a:gd name="connsiteY117" fmla="*/ 334078 h 4999978"/>
              <a:gd name="connsiteX118" fmla="*/ 9194801 w 12192000"/>
              <a:gd name="connsiteY118" fmla="*/ 339149 h 4999978"/>
              <a:gd name="connsiteX119" fmla="*/ 9239316 w 12192000"/>
              <a:gd name="connsiteY119" fmla="*/ 355558 h 4999978"/>
              <a:gd name="connsiteX120" fmla="*/ 9288052 w 12192000"/>
              <a:gd name="connsiteY120" fmla="*/ 354796 h 4999978"/>
              <a:gd name="connsiteX121" fmla="*/ 9298465 w 12192000"/>
              <a:gd name="connsiteY121" fmla="*/ 338296 h 4999978"/>
              <a:gd name="connsiteX122" fmla="*/ 9350892 w 12192000"/>
              <a:gd name="connsiteY122" fmla="*/ 342778 h 4999978"/>
              <a:gd name="connsiteX123" fmla="*/ 9430522 w 12192000"/>
              <a:gd name="connsiteY123" fmla="*/ 351368 h 4999978"/>
              <a:gd name="connsiteX124" fmla="*/ 9476215 w 12192000"/>
              <a:gd name="connsiteY124" fmla="*/ 352107 h 4999978"/>
              <a:gd name="connsiteX125" fmla="*/ 9601276 w 12192000"/>
              <a:gd name="connsiteY125" fmla="*/ 358704 h 4999978"/>
              <a:gd name="connsiteX126" fmla="*/ 9771664 w 12192000"/>
              <a:gd name="connsiteY126" fmla="*/ 375074 h 4999978"/>
              <a:gd name="connsiteX127" fmla="*/ 9905153 w 12192000"/>
              <a:gd name="connsiteY127" fmla="*/ 400650 h 4999978"/>
              <a:gd name="connsiteX128" fmla="*/ 9922553 w 12192000"/>
              <a:gd name="connsiteY128" fmla="*/ 404569 h 4999978"/>
              <a:gd name="connsiteX129" fmla="*/ 10044658 w 12192000"/>
              <a:gd name="connsiteY129" fmla="*/ 418077 h 4999978"/>
              <a:gd name="connsiteX130" fmla="*/ 10184585 w 12192000"/>
              <a:gd name="connsiteY130" fmla="*/ 407138 h 4999978"/>
              <a:gd name="connsiteX131" fmla="*/ 10366435 w 12192000"/>
              <a:gd name="connsiteY131" fmla="*/ 462428 h 4999978"/>
              <a:gd name="connsiteX132" fmla="*/ 10688220 w 12192000"/>
              <a:gd name="connsiteY132" fmla="*/ 542258 h 4999978"/>
              <a:gd name="connsiteX133" fmla="*/ 11026690 w 12192000"/>
              <a:gd name="connsiteY133" fmla="*/ 550681 h 4999978"/>
              <a:gd name="connsiteX134" fmla="*/ 11113779 w 12192000"/>
              <a:gd name="connsiteY134" fmla="*/ 533868 h 4999978"/>
              <a:gd name="connsiteX135" fmla="*/ 11369556 w 12192000"/>
              <a:gd name="connsiteY135" fmla="*/ 491719 h 4999978"/>
              <a:gd name="connsiteX136" fmla="*/ 11623342 w 12192000"/>
              <a:gd name="connsiteY136" fmla="*/ 388428 h 4999978"/>
              <a:gd name="connsiteX137" fmla="*/ 11786511 w 12192000"/>
              <a:gd name="connsiteY137" fmla="*/ 358390 h 4999978"/>
              <a:gd name="connsiteX138" fmla="*/ 11862577 w 12192000"/>
              <a:gd name="connsiteY138" fmla="*/ 330549 h 4999978"/>
              <a:gd name="connsiteX139" fmla="*/ 11916612 w 12192000"/>
              <a:gd name="connsiteY139" fmla="*/ 323810 h 4999978"/>
              <a:gd name="connsiteX140" fmla="*/ 11948830 w 12192000"/>
              <a:gd name="connsiteY140" fmla="*/ 318062 h 4999978"/>
              <a:gd name="connsiteX141" fmla="*/ 12001583 w 12192000"/>
              <a:gd name="connsiteY141" fmla="*/ 279643 h 4999978"/>
              <a:gd name="connsiteX142" fmla="*/ 12174977 w 12192000"/>
              <a:gd name="connsiteY142" fmla="*/ 264652 h 4999978"/>
              <a:gd name="connsiteX143" fmla="*/ 12192000 w 12192000"/>
              <a:gd name="connsiteY143" fmla="*/ 256549 h 4999978"/>
              <a:gd name="connsiteX144" fmla="*/ 12192000 w 12192000"/>
              <a:gd name="connsiteY144" fmla="*/ 4999978 h 4999978"/>
              <a:gd name="connsiteX145" fmla="*/ 0 w 12192000"/>
              <a:gd name="connsiteY145" fmla="*/ 4999978 h 4999978"/>
              <a:gd name="connsiteX146" fmla="*/ 0 w 12192000"/>
              <a:gd name="connsiteY146" fmla="*/ 617449 h 4999978"/>
              <a:gd name="connsiteX147" fmla="*/ 11075 w 12192000"/>
              <a:gd name="connsiteY147" fmla="*/ 615178 h 4999978"/>
              <a:gd name="connsiteX148" fmla="*/ 44061 w 12192000"/>
              <a:gd name="connsiteY148" fmla="*/ 608596 h 4999978"/>
              <a:gd name="connsiteX149" fmla="*/ 170342 w 12192000"/>
              <a:gd name="connsiteY149" fmla="*/ 551077 h 4999978"/>
              <a:gd name="connsiteX150" fmla="*/ 168955 w 12192000"/>
              <a:gd name="connsiteY150" fmla="*/ 542164 h 4999978"/>
              <a:gd name="connsiteX151" fmla="*/ 181474 w 12192000"/>
              <a:gd name="connsiteY151" fmla="*/ 541281 h 4999978"/>
              <a:gd name="connsiteX152" fmla="*/ 209440 w 12192000"/>
              <a:gd name="connsiteY152" fmla="*/ 540561 h 4999978"/>
              <a:gd name="connsiteX153" fmla="*/ 293152 w 12192000"/>
              <a:gd name="connsiteY153" fmla="*/ 536576 h 4999978"/>
              <a:gd name="connsiteX154" fmla="*/ 315693 w 12192000"/>
              <a:gd name="connsiteY154" fmla="*/ 519030 h 4999978"/>
              <a:gd name="connsiteX155" fmla="*/ 337305 w 12192000"/>
              <a:gd name="connsiteY155" fmla="*/ 518372 h 4999978"/>
              <a:gd name="connsiteX156" fmla="*/ 462252 w 12192000"/>
              <a:gd name="connsiteY156" fmla="*/ 493151 h 4999978"/>
              <a:gd name="connsiteX157" fmla="*/ 479457 w 12192000"/>
              <a:gd name="connsiteY157" fmla="*/ 491123 h 4999978"/>
              <a:gd name="connsiteX158" fmla="*/ 488653 w 12192000"/>
              <a:gd name="connsiteY158" fmla="*/ 483257 h 4999978"/>
              <a:gd name="connsiteX159" fmla="*/ 522053 w 12192000"/>
              <a:gd name="connsiteY159" fmla="*/ 481125 h 4999978"/>
              <a:gd name="connsiteX160" fmla="*/ 523520 w 12192000"/>
              <a:gd name="connsiteY160" fmla="*/ 476713 h 4999978"/>
              <a:gd name="connsiteX161" fmla="*/ 632714 w 12192000"/>
              <a:gd name="connsiteY161" fmla="*/ 437101 h 4999978"/>
              <a:gd name="connsiteX162" fmla="*/ 651426 w 12192000"/>
              <a:gd name="connsiteY162" fmla="*/ 430544 h 4999978"/>
              <a:gd name="connsiteX163" fmla="*/ 667724 w 12192000"/>
              <a:gd name="connsiteY163" fmla="*/ 432138 h 4999978"/>
              <a:gd name="connsiteX164" fmla="*/ 757679 w 12192000"/>
              <a:gd name="connsiteY164" fmla="*/ 425145 h 4999978"/>
              <a:gd name="connsiteX165" fmla="*/ 779159 w 12192000"/>
              <a:gd name="connsiteY165" fmla="*/ 428059 h 4999978"/>
              <a:gd name="connsiteX166" fmla="*/ 788293 w 12192000"/>
              <a:gd name="connsiteY166" fmla="*/ 434863 h 4999978"/>
              <a:gd name="connsiteX167" fmla="*/ 822923 w 12192000"/>
              <a:gd name="connsiteY167" fmla="*/ 421074 h 4999978"/>
              <a:gd name="connsiteX168" fmla="*/ 876559 w 12192000"/>
              <a:gd name="connsiteY168" fmla="*/ 411088 h 4999978"/>
              <a:gd name="connsiteX169" fmla="*/ 902011 w 12192000"/>
              <a:gd name="connsiteY169" fmla="*/ 404118 h 4999978"/>
              <a:gd name="connsiteX170" fmla="*/ 922715 w 12192000"/>
              <a:gd name="connsiteY170" fmla="*/ 407699 h 4999978"/>
              <a:gd name="connsiteX171" fmla="*/ 1040139 w 12192000"/>
              <a:gd name="connsiteY171" fmla="*/ 406590 h 4999978"/>
              <a:gd name="connsiteX172" fmla="*/ 1067251 w 12192000"/>
              <a:gd name="connsiteY172" fmla="*/ 412384 h 4999978"/>
              <a:gd name="connsiteX173" fmla="*/ 1080272 w 12192000"/>
              <a:gd name="connsiteY173" fmla="*/ 424669 h 4999978"/>
              <a:gd name="connsiteX174" fmla="*/ 1090219 w 12192000"/>
              <a:gd name="connsiteY174" fmla="*/ 420026 h 4999978"/>
              <a:gd name="connsiteX175" fmla="*/ 1161226 w 12192000"/>
              <a:gd name="connsiteY175" fmla="*/ 418304 h 4999978"/>
              <a:gd name="connsiteX176" fmla="*/ 1207525 w 12192000"/>
              <a:gd name="connsiteY176" fmla="*/ 416039 h 4999978"/>
              <a:gd name="connsiteX177" fmla="*/ 1295331 w 12192000"/>
              <a:gd name="connsiteY177" fmla="*/ 402182 h 4999978"/>
              <a:gd name="connsiteX178" fmla="*/ 1347118 w 12192000"/>
              <a:gd name="connsiteY178" fmla="*/ 399704 h 4999978"/>
              <a:gd name="connsiteX179" fmla="*/ 1378108 w 12192000"/>
              <a:gd name="connsiteY179" fmla="*/ 398410 h 4999978"/>
              <a:gd name="connsiteX180" fmla="*/ 1459192 w 12192000"/>
              <a:gd name="connsiteY180" fmla="*/ 380919 h 4999978"/>
              <a:gd name="connsiteX181" fmla="*/ 1590120 w 12192000"/>
              <a:gd name="connsiteY181" fmla="*/ 317608 h 4999978"/>
              <a:gd name="connsiteX182" fmla="*/ 1631417 w 12192000"/>
              <a:gd name="connsiteY182" fmla="*/ 308227 h 4999978"/>
              <a:gd name="connsiteX183" fmla="*/ 1695877 w 12192000"/>
              <a:gd name="connsiteY183" fmla="*/ 303848 h 4999978"/>
              <a:gd name="connsiteX184" fmla="*/ 1844438 w 12192000"/>
              <a:gd name="connsiteY184" fmla="*/ 271304 h 4999978"/>
              <a:gd name="connsiteX185" fmla="*/ 1881324 w 12192000"/>
              <a:gd name="connsiteY185" fmla="*/ 268497 h 4999978"/>
              <a:gd name="connsiteX186" fmla="*/ 1908999 w 12192000"/>
              <a:gd name="connsiteY186" fmla="*/ 269338 h 4999978"/>
              <a:gd name="connsiteX187" fmla="*/ 1974956 w 12192000"/>
              <a:gd name="connsiteY187" fmla="*/ 255958 h 4999978"/>
              <a:gd name="connsiteX188" fmla="*/ 2082409 w 12192000"/>
              <a:gd name="connsiteY188" fmla="*/ 227290 h 4999978"/>
              <a:gd name="connsiteX189" fmla="*/ 2105639 w 12192000"/>
              <a:gd name="connsiteY189" fmla="*/ 222648 h 4999978"/>
              <a:gd name="connsiteX190" fmla="*/ 2126992 w 12192000"/>
              <a:gd name="connsiteY190" fmla="*/ 224468 h 4999978"/>
              <a:gd name="connsiteX191" fmla="*/ 2133154 w 12192000"/>
              <a:gd name="connsiteY191" fmla="*/ 229952 h 4999978"/>
              <a:gd name="connsiteX192" fmla="*/ 2146154 w 12192000"/>
              <a:gd name="connsiteY192" fmla="*/ 228332 h 4999978"/>
              <a:gd name="connsiteX193" fmla="*/ 2149901 w 12192000"/>
              <a:gd name="connsiteY193" fmla="*/ 229116 h 4999978"/>
              <a:gd name="connsiteX194" fmla="*/ 2171100 w 12192000"/>
              <a:gd name="connsiteY194" fmla="*/ 232389 h 4999978"/>
              <a:gd name="connsiteX195" fmla="*/ 2209148 w 12192000"/>
              <a:gd name="connsiteY195" fmla="*/ 209225 h 4999978"/>
              <a:gd name="connsiteX196" fmla="*/ 2261889 w 12192000"/>
              <a:gd name="connsiteY196" fmla="*/ 205532 h 4999978"/>
              <a:gd name="connsiteX197" fmla="*/ 2452315 w 12192000"/>
              <a:gd name="connsiteY197" fmla="*/ 152899 h 4999978"/>
              <a:gd name="connsiteX198" fmla="*/ 2495330 w 12192000"/>
              <a:gd name="connsiteY198" fmla="*/ 142101 h 4999978"/>
              <a:gd name="connsiteX199" fmla="*/ 2665623 w 12192000"/>
              <a:gd name="connsiteY199" fmla="*/ 96394 h 4999978"/>
              <a:gd name="connsiteX200" fmla="*/ 2763332 w 12192000"/>
              <a:gd name="connsiteY200" fmla="*/ 74831 h 4999978"/>
              <a:gd name="connsiteX201" fmla="*/ 2843870 w 12192000"/>
              <a:gd name="connsiteY201" fmla="*/ 47507 h 4999978"/>
              <a:gd name="connsiteX202" fmla="*/ 2862745 w 12192000"/>
              <a:gd name="connsiteY202" fmla="*/ 43242 h 4999978"/>
              <a:gd name="connsiteX203" fmla="*/ 2864596 w 12192000"/>
              <a:gd name="connsiteY203" fmla="*/ 39218 h 4999978"/>
              <a:gd name="connsiteX204" fmla="*/ 2875381 w 12192000"/>
              <a:gd name="connsiteY204" fmla="*/ 35003 h 4999978"/>
              <a:gd name="connsiteX205" fmla="*/ 2895139 w 12192000"/>
              <a:gd name="connsiteY205" fmla="*/ 24186 h 4999978"/>
              <a:gd name="connsiteX206" fmla="*/ 2932205 w 12192000"/>
              <a:gd name="connsiteY206" fmla="*/ 11873 h 4999978"/>
              <a:gd name="connsiteX207" fmla="*/ 2933310 w 12192000"/>
              <a:gd name="connsiteY207" fmla="*/ 12816 h 4999978"/>
              <a:gd name="connsiteX208" fmla="*/ 2945218 w 12192000"/>
              <a:gd name="connsiteY208" fmla="*/ 14141 h 4999978"/>
              <a:gd name="connsiteX209" fmla="*/ 3016048 w 12192000"/>
              <a:gd name="connsiteY209" fmla="*/ 12381 h 4999978"/>
              <a:gd name="connsiteX210" fmla="*/ 3057077 w 12192000"/>
              <a:gd name="connsiteY210" fmla="*/ 14845 h 4999978"/>
              <a:gd name="connsiteX211" fmla="*/ 3148105 w 12192000"/>
              <a:gd name="connsiteY211" fmla="*/ 30648 h 4999978"/>
              <a:gd name="connsiteX212" fmla="*/ 3251671 w 12192000"/>
              <a:gd name="connsiteY212" fmla="*/ 31575 h 4999978"/>
              <a:gd name="connsiteX213" fmla="*/ 3351400 w 12192000"/>
              <a:gd name="connsiteY213" fmla="*/ 32687 h 4999978"/>
              <a:gd name="connsiteX214" fmla="*/ 3387481 w 12192000"/>
              <a:gd name="connsiteY214" fmla="*/ 31443 h 4999978"/>
              <a:gd name="connsiteX215" fmla="*/ 3451923 w 12192000"/>
              <a:gd name="connsiteY215" fmla="*/ 36482 h 4999978"/>
              <a:gd name="connsiteX216" fmla="*/ 3481520 w 12192000"/>
              <a:gd name="connsiteY216" fmla="*/ 43287 h 4999978"/>
              <a:gd name="connsiteX217" fmla="*/ 3482804 w 12192000"/>
              <a:gd name="connsiteY217" fmla="*/ 42812 h 4999978"/>
              <a:gd name="connsiteX218" fmla="*/ 3485495 w 12192000"/>
              <a:gd name="connsiteY218" fmla="*/ 45921 h 4999978"/>
              <a:gd name="connsiteX219" fmla="*/ 3490972 w 12192000"/>
              <a:gd name="connsiteY219" fmla="*/ 47286 h 4999978"/>
              <a:gd name="connsiteX220" fmla="*/ 3505835 w 12192000"/>
              <a:gd name="connsiteY220" fmla="*/ 46077 h 4999978"/>
              <a:gd name="connsiteX221" fmla="*/ 3511410 w 12192000"/>
              <a:gd name="connsiteY221" fmla="*/ 44808 h 4999978"/>
              <a:gd name="connsiteX222" fmla="*/ 3519598 w 12192000"/>
              <a:gd name="connsiteY222" fmla="*/ 44683 h 4999978"/>
              <a:gd name="connsiteX223" fmla="*/ 3519807 w 12192000"/>
              <a:gd name="connsiteY223" fmla="*/ 44938 h 4999978"/>
              <a:gd name="connsiteX224" fmla="*/ 3527466 w 12192000"/>
              <a:gd name="connsiteY224" fmla="*/ 44316 h 4999978"/>
              <a:gd name="connsiteX225" fmla="*/ 3564889 w 12192000"/>
              <a:gd name="connsiteY225" fmla="*/ 57394 h 4999978"/>
              <a:gd name="connsiteX226" fmla="*/ 3614922 w 12192000"/>
              <a:gd name="connsiteY226" fmla="*/ 61804 h 4999978"/>
              <a:gd name="connsiteX227" fmla="*/ 3635506 w 12192000"/>
              <a:gd name="connsiteY227" fmla="*/ 65718 h 4999978"/>
              <a:gd name="connsiteX228" fmla="*/ 3646525 w 12192000"/>
              <a:gd name="connsiteY228" fmla="*/ 69193 h 4999978"/>
              <a:gd name="connsiteX229" fmla="*/ 3647224 w 12192000"/>
              <a:gd name="connsiteY229" fmla="*/ 70303 h 4999978"/>
              <a:gd name="connsiteX230" fmla="*/ 3683100 w 12192000"/>
              <a:gd name="connsiteY230" fmla="*/ 64109 h 4999978"/>
              <a:gd name="connsiteX231" fmla="*/ 3687901 w 12192000"/>
              <a:gd name="connsiteY231" fmla="*/ 65372 h 4999978"/>
              <a:gd name="connsiteX232" fmla="*/ 3711234 w 12192000"/>
              <a:gd name="connsiteY232" fmla="*/ 58665 h 4999978"/>
              <a:gd name="connsiteX233" fmla="*/ 3723318 w 12192000"/>
              <a:gd name="connsiteY233" fmla="*/ 56625 h 4999978"/>
              <a:gd name="connsiteX234" fmla="*/ 3726677 w 12192000"/>
              <a:gd name="connsiteY234" fmla="*/ 53112 h 4999978"/>
              <a:gd name="connsiteX235" fmla="*/ 3744535 w 12192000"/>
              <a:gd name="connsiteY235" fmla="*/ 51590 h 4999978"/>
              <a:gd name="connsiteX236" fmla="*/ 3746608 w 12192000"/>
              <a:gd name="connsiteY236" fmla="*/ 52522 h 4999978"/>
              <a:gd name="connsiteX237" fmla="*/ 3761262 w 12192000"/>
              <a:gd name="connsiteY237" fmla="*/ 47147 h 4999978"/>
              <a:gd name="connsiteX238" fmla="*/ 3803931 w 12192000"/>
              <a:gd name="connsiteY238" fmla="*/ 49309 h 4999978"/>
              <a:gd name="connsiteX239" fmla="*/ 3925626 w 12192000"/>
              <a:gd name="connsiteY239" fmla="*/ 40301 h 4999978"/>
              <a:gd name="connsiteX240" fmla="*/ 4033324 w 12192000"/>
              <a:gd name="connsiteY240" fmla="*/ 26451 h 4999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12192000" h="4999978">
                <a:moveTo>
                  <a:pt x="4033324" y="26451"/>
                </a:moveTo>
                <a:cubicBezTo>
                  <a:pt x="4068852" y="20039"/>
                  <a:pt x="4120375" y="24864"/>
                  <a:pt x="4138795" y="28995"/>
                </a:cubicBezTo>
                <a:cubicBezTo>
                  <a:pt x="4157457" y="25447"/>
                  <a:pt x="4207517" y="4465"/>
                  <a:pt x="4197186" y="16311"/>
                </a:cubicBezTo>
                <a:cubicBezTo>
                  <a:pt x="4253598" y="-9657"/>
                  <a:pt x="4307498" y="21402"/>
                  <a:pt x="4371550" y="8916"/>
                </a:cubicBezTo>
                <a:cubicBezTo>
                  <a:pt x="4407078" y="35696"/>
                  <a:pt x="4387627" y="10675"/>
                  <a:pt x="4424056" y="15151"/>
                </a:cubicBezTo>
                <a:cubicBezTo>
                  <a:pt x="4413661" y="-9905"/>
                  <a:pt x="4468424" y="28513"/>
                  <a:pt x="4469897" y="0"/>
                </a:cubicBezTo>
                <a:cubicBezTo>
                  <a:pt x="4476479" y="1717"/>
                  <a:pt x="4482810" y="4280"/>
                  <a:pt x="4489151" y="7067"/>
                </a:cubicBezTo>
                <a:lnTo>
                  <a:pt x="4492479" y="8512"/>
                </a:lnTo>
                <a:lnTo>
                  <a:pt x="4505693" y="9366"/>
                </a:lnTo>
                <a:lnTo>
                  <a:pt x="4509529" y="15767"/>
                </a:lnTo>
                <a:lnTo>
                  <a:pt x="4529499" y="21469"/>
                </a:lnTo>
                <a:cubicBezTo>
                  <a:pt x="4536963" y="22651"/>
                  <a:pt x="4544973" y="22811"/>
                  <a:pt x="4553795" y="21323"/>
                </a:cubicBezTo>
                <a:cubicBezTo>
                  <a:pt x="4575351" y="9646"/>
                  <a:pt x="4609487" y="22868"/>
                  <a:pt x="4640118" y="21481"/>
                </a:cubicBezTo>
                <a:lnTo>
                  <a:pt x="4654127" y="17734"/>
                </a:lnTo>
                <a:lnTo>
                  <a:pt x="4700168" y="22735"/>
                </a:lnTo>
                <a:cubicBezTo>
                  <a:pt x="4713264" y="23630"/>
                  <a:pt x="4726846" y="23979"/>
                  <a:pt x="4741127" y="23309"/>
                </a:cubicBezTo>
                <a:lnTo>
                  <a:pt x="4767598" y="20054"/>
                </a:lnTo>
                <a:lnTo>
                  <a:pt x="4774592" y="22231"/>
                </a:lnTo>
                <a:cubicBezTo>
                  <a:pt x="4786697" y="21758"/>
                  <a:pt x="4802577" y="13360"/>
                  <a:pt x="4801328" y="23236"/>
                </a:cubicBezTo>
                <a:lnTo>
                  <a:pt x="4814870" y="19579"/>
                </a:lnTo>
                <a:lnTo>
                  <a:pt x="4828440" y="27197"/>
                </a:lnTo>
                <a:cubicBezTo>
                  <a:pt x="4829942" y="28997"/>
                  <a:pt x="4831084" y="30920"/>
                  <a:pt x="4831826" y="32900"/>
                </a:cubicBezTo>
                <a:lnTo>
                  <a:pt x="4850785" y="29972"/>
                </a:lnTo>
                <a:lnTo>
                  <a:pt x="4866468" y="35321"/>
                </a:lnTo>
                <a:lnTo>
                  <a:pt x="4879983" y="31397"/>
                </a:lnTo>
                <a:lnTo>
                  <a:pt x="4885635" y="32124"/>
                </a:lnTo>
                <a:lnTo>
                  <a:pt x="4899698" y="34658"/>
                </a:lnTo>
                <a:cubicBezTo>
                  <a:pt x="4906918" y="36481"/>
                  <a:pt x="4915001" y="38690"/>
                  <a:pt x="4923986" y="40414"/>
                </a:cubicBezTo>
                <a:lnTo>
                  <a:pt x="4931544" y="41140"/>
                </a:lnTo>
                <a:lnTo>
                  <a:pt x="4948135" y="50311"/>
                </a:lnTo>
                <a:cubicBezTo>
                  <a:pt x="4960212" y="57252"/>
                  <a:pt x="4969702" y="61906"/>
                  <a:pt x="4980068" y="57834"/>
                </a:cubicBezTo>
                <a:cubicBezTo>
                  <a:pt x="4998023" y="66760"/>
                  <a:pt x="5010918" y="92451"/>
                  <a:pt x="5036541" y="85075"/>
                </a:cubicBezTo>
                <a:cubicBezTo>
                  <a:pt x="5028940" y="96955"/>
                  <a:pt x="5065159" y="85981"/>
                  <a:pt x="5069678" y="97961"/>
                </a:cubicBezTo>
                <a:cubicBezTo>
                  <a:pt x="5071842" y="107637"/>
                  <a:pt x="5083332" y="106564"/>
                  <a:pt x="5092160" y="109985"/>
                </a:cubicBezTo>
                <a:cubicBezTo>
                  <a:pt x="5098585" y="119790"/>
                  <a:pt x="5142841" y="128053"/>
                  <a:pt x="5158166" y="126350"/>
                </a:cubicBezTo>
                <a:cubicBezTo>
                  <a:pt x="5201256" y="115702"/>
                  <a:pt x="5236783" y="155004"/>
                  <a:pt x="5271252" y="147520"/>
                </a:cubicBezTo>
                <a:cubicBezTo>
                  <a:pt x="5280328" y="148294"/>
                  <a:pt x="5287877" y="150405"/>
                  <a:pt x="5294438" y="153338"/>
                </a:cubicBezTo>
                <a:lnTo>
                  <a:pt x="5310840" y="163551"/>
                </a:lnTo>
                <a:cubicBezTo>
                  <a:pt x="5311084" y="165856"/>
                  <a:pt x="5311328" y="168159"/>
                  <a:pt x="5311570" y="170463"/>
                </a:cubicBezTo>
                <a:lnTo>
                  <a:pt x="5323756" y="174500"/>
                </a:lnTo>
                <a:lnTo>
                  <a:pt x="5326259" y="176662"/>
                </a:lnTo>
                <a:cubicBezTo>
                  <a:pt x="5331024" y="180816"/>
                  <a:pt x="5377788" y="196401"/>
                  <a:pt x="5383267" y="199617"/>
                </a:cubicBezTo>
                <a:cubicBezTo>
                  <a:pt x="5410952" y="208660"/>
                  <a:pt x="5442445" y="222284"/>
                  <a:pt x="5492371" y="230923"/>
                </a:cubicBezTo>
                <a:cubicBezTo>
                  <a:pt x="5559037" y="234969"/>
                  <a:pt x="5575360" y="250215"/>
                  <a:pt x="5640913" y="239810"/>
                </a:cubicBezTo>
                <a:lnTo>
                  <a:pt x="5877770" y="283747"/>
                </a:lnTo>
                <a:cubicBezTo>
                  <a:pt x="5915819" y="295609"/>
                  <a:pt x="5955621" y="294617"/>
                  <a:pt x="5989615" y="306445"/>
                </a:cubicBezTo>
                <a:lnTo>
                  <a:pt x="5996857" y="310331"/>
                </a:lnTo>
                <a:lnTo>
                  <a:pt x="6037387" y="299308"/>
                </a:lnTo>
                <a:cubicBezTo>
                  <a:pt x="6073044" y="293289"/>
                  <a:pt x="6106738" y="295248"/>
                  <a:pt x="6113074" y="312627"/>
                </a:cubicBezTo>
                <a:cubicBezTo>
                  <a:pt x="6172518" y="323086"/>
                  <a:pt x="6233561" y="310428"/>
                  <a:pt x="6280929" y="337226"/>
                </a:cubicBezTo>
                <a:cubicBezTo>
                  <a:pt x="6286383" y="333837"/>
                  <a:pt x="6292357" y="331425"/>
                  <a:pt x="6298665" y="329713"/>
                </a:cubicBezTo>
                <a:lnTo>
                  <a:pt x="6317326" y="326576"/>
                </a:lnTo>
                <a:lnTo>
                  <a:pt x="6319212" y="327786"/>
                </a:lnTo>
                <a:cubicBezTo>
                  <a:pt x="6328393" y="330680"/>
                  <a:pt x="6334701" y="330467"/>
                  <a:pt x="6339724" y="328880"/>
                </a:cubicBezTo>
                <a:lnTo>
                  <a:pt x="6345010" y="325930"/>
                </a:lnTo>
                <a:lnTo>
                  <a:pt x="6359332" y="325681"/>
                </a:lnTo>
                <a:lnTo>
                  <a:pt x="6388220" y="322496"/>
                </a:lnTo>
                <a:lnTo>
                  <a:pt x="6392994" y="324426"/>
                </a:lnTo>
                <a:lnTo>
                  <a:pt x="6435581" y="323557"/>
                </a:lnTo>
                <a:cubicBezTo>
                  <a:pt x="6435677" y="323952"/>
                  <a:pt x="6435772" y="324349"/>
                  <a:pt x="6435870" y="324745"/>
                </a:cubicBezTo>
                <a:cubicBezTo>
                  <a:pt x="6437488" y="327387"/>
                  <a:pt x="6440513" y="329298"/>
                  <a:pt x="6446571" y="329739"/>
                </a:cubicBezTo>
                <a:cubicBezTo>
                  <a:pt x="6432902" y="346634"/>
                  <a:pt x="6448636" y="336743"/>
                  <a:pt x="6467701" y="336547"/>
                </a:cubicBezTo>
                <a:cubicBezTo>
                  <a:pt x="6450726" y="362746"/>
                  <a:pt x="6507518" y="351573"/>
                  <a:pt x="6512727" y="367087"/>
                </a:cubicBezTo>
                <a:cubicBezTo>
                  <a:pt x="6527112" y="366352"/>
                  <a:pt x="6542020" y="366053"/>
                  <a:pt x="6557094" y="366314"/>
                </a:cubicBezTo>
                <a:lnTo>
                  <a:pt x="6565879" y="366812"/>
                </a:lnTo>
                <a:cubicBezTo>
                  <a:pt x="6565919" y="366905"/>
                  <a:pt x="6565958" y="366998"/>
                  <a:pt x="6565997" y="367092"/>
                </a:cubicBezTo>
                <a:cubicBezTo>
                  <a:pt x="6567779" y="367776"/>
                  <a:pt x="6570621" y="368158"/>
                  <a:pt x="6575147" y="368156"/>
                </a:cubicBezTo>
                <a:lnTo>
                  <a:pt x="6581899" y="367720"/>
                </a:lnTo>
                <a:lnTo>
                  <a:pt x="6598943" y="368688"/>
                </a:lnTo>
                <a:lnTo>
                  <a:pt x="6604421" y="370815"/>
                </a:lnTo>
                <a:lnTo>
                  <a:pt x="6606035" y="374247"/>
                </a:lnTo>
                <a:lnTo>
                  <a:pt x="6607669" y="373968"/>
                </a:lnTo>
                <a:cubicBezTo>
                  <a:pt x="6620475" y="368913"/>
                  <a:pt x="6625312" y="360789"/>
                  <a:pt x="6637532" y="384907"/>
                </a:cubicBezTo>
                <a:cubicBezTo>
                  <a:pt x="6666345" y="377219"/>
                  <a:pt x="6669861" y="391673"/>
                  <a:pt x="6706880" y="399163"/>
                </a:cubicBezTo>
                <a:cubicBezTo>
                  <a:pt x="6723837" y="391250"/>
                  <a:pt x="6736071" y="395293"/>
                  <a:pt x="6747500" y="403168"/>
                </a:cubicBezTo>
                <a:cubicBezTo>
                  <a:pt x="6784745" y="401441"/>
                  <a:pt x="6816872" y="413543"/>
                  <a:pt x="6857783" y="418687"/>
                </a:cubicBezTo>
                <a:cubicBezTo>
                  <a:pt x="6902932" y="429261"/>
                  <a:pt x="6899138" y="407985"/>
                  <a:pt x="6926954" y="416162"/>
                </a:cubicBezTo>
                <a:lnTo>
                  <a:pt x="6990389" y="425060"/>
                </a:lnTo>
                <a:lnTo>
                  <a:pt x="7041715" y="465902"/>
                </a:lnTo>
                <a:lnTo>
                  <a:pt x="7048103" y="464392"/>
                </a:lnTo>
                <a:cubicBezTo>
                  <a:pt x="7052510" y="463654"/>
                  <a:pt x="7055450" y="463555"/>
                  <a:pt x="7057490" y="463917"/>
                </a:cubicBezTo>
                <a:lnTo>
                  <a:pt x="7057730" y="464165"/>
                </a:lnTo>
                <a:lnTo>
                  <a:pt x="7066511" y="463214"/>
                </a:lnTo>
                <a:cubicBezTo>
                  <a:pt x="7081316" y="461011"/>
                  <a:pt x="7095708" y="458304"/>
                  <a:pt x="7109401" y="455268"/>
                </a:cubicBezTo>
                <a:cubicBezTo>
                  <a:pt x="7121361" y="469195"/>
                  <a:pt x="7171741" y="449331"/>
                  <a:pt x="7166830" y="477037"/>
                </a:cubicBezTo>
                <a:cubicBezTo>
                  <a:pt x="7185318" y="473753"/>
                  <a:pt x="7196261" y="461778"/>
                  <a:pt x="7190442" y="480090"/>
                </a:cubicBezTo>
                <a:cubicBezTo>
                  <a:pt x="7196540" y="479524"/>
                  <a:pt x="7200336" y="480853"/>
                  <a:pt x="7203083" y="483106"/>
                </a:cubicBezTo>
                <a:lnTo>
                  <a:pt x="7203894" y="484190"/>
                </a:lnTo>
                <a:lnTo>
                  <a:pt x="7245004" y="476444"/>
                </a:lnTo>
                <a:lnTo>
                  <a:pt x="7250514" y="477506"/>
                </a:lnTo>
                <a:lnTo>
                  <a:pt x="7277246" y="469782"/>
                </a:lnTo>
                <a:lnTo>
                  <a:pt x="7291092" y="467217"/>
                </a:lnTo>
                <a:lnTo>
                  <a:pt x="7294933" y="463549"/>
                </a:lnTo>
                <a:cubicBezTo>
                  <a:pt x="7299121" y="461223"/>
                  <a:pt x="7305176" y="459995"/>
                  <a:pt x="7315408" y="461260"/>
                </a:cubicBezTo>
                <a:lnTo>
                  <a:pt x="7317786" y="462106"/>
                </a:lnTo>
                <a:lnTo>
                  <a:pt x="7334572" y="456088"/>
                </a:lnTo>
                <a:cubicBezTo>
                  <a:pt x="7339959" y="453431"/>
                  <a:pt x="7371380" y="454045"/>
                  <a:pt x="7375190" y="449931"/>
                </a:cubicBezTo>
                <a:cubicBezTo>
                  <a:pt x="7433241" y="467756"/>
                  <a:pt x="7460434" y="441906"/>
                  <a:pt x="7522997" y="442209"/>
                </a:cubicBezTo>
                <a:cubicBezTo>
                  <a:pt x="7592791" y="433619"/>
                  <a:pt x="7640927" y="424233"/>
                  <a:pt x="7686985" y="419805"/>
                </a:cubicBezTo>
                <a:cubicBezTo>
                  <a:pt x="7708370" y="415450"/>
                  <a:pt x="7865878" y="397444"/>
                  <a:pt x="7854068" y="409774"/>
                </a:cubicBezTo>
                <a:cubicBezTo>
                  <a:pt x="7918669" y="381306"/>
                  <a:pt x="7960767" y="406961"/>
                  <a:pt x="8034165" y="391699"/>
                </a:cubicBezTo>
                <a:cubicBezTo>
                  <a:pt x="8074975" y="417062"/>
                  <a:pt x="8052607" y="392777"/>
                  <a:pt x="8094381" y="395718"/>
                </a:cubicBezTo>
                <a:cubicBezTo>
                  <a:pt x="8082391" y="371015"/>
                  <a:pt x="8145291" y="407237"/>
                  <a:pt x="8146898" y="378558"/>
                </a:cubicBezTo>
                <a:cubicBezTo>
                  <a:pt x="8154450" y="379999"/>
                  <a:pt x="8161714" y="382303"/>
                  <a:pt x="8168993" y="384830"/>
                </a:cubicBezTo>
                <a:lnTo>
                  <a:pt x="8172809" y="386137"/>
                </a:lnTo>
                <a:lnTo>
                  <a:pt x="8187962" y="386433"/>
                </a:lnTo>
                <a:lnTo>
                  <a:pt x="8192382" y="392692"/>
                </a:lnTo>
                <a:lnTo>
                  <a:pt x="8375192" y="383879"/>
                </a:lnTo>
                <a:cubicBezTo>
                  <a:pt x="8390681" y="377906"/>
                  <a:pt x="8442343" y="372994"/>
                  <a:pt x="8454377" y="380331"/>
                </a:cubicBezTo>
                <a:cubicBezTo>
                  <a:pt x="8465613" y="381011"/>
                  <a:pt x="8477337" y="376722"/>
                  <a:pt x="8484740" y="385159"/>
                </a:cubicBezTo>
                <a:cubicBezTo>
                  <a:pt x="8509291" y="387955"/>
                  <a:pt x="8565518" y="394403"/>
                  <a:pt x="8601673" y="397101"/>
                </a:cubicBezTo>
                <a:cubicBezTo>
                  <a:pt x="8619550" y="383563"/>
                  <a:pt x="8652058" y="403668"/>
                  <a:pt x="8701676" y="401351"/>
                </a:cubicBezTo>
                <a:cubicBezTo>
                  <a:pt x="8721163" y="385822"/>
                  <a:pt x="8735137" y="399974"/>
                  <a:pt x="8773288" y="378077"/>
                </a:cubicBezTo>
                <a:cubicBezTo>
                  <a:pt x="8775124" y="379719"/>
                  <a:pt x="8777353" y="381190"/>
                  <a:pt x="8779909" y="382446"/>
                </a:cubicBezTo>
                <a:cubicBezTo>
                  <a:pt x="8794759" y="389736"/>
                  <a:pt x="8817153" y="388302"/>
                  <a:pt x="8829932" y="379243"/>
                </a:cubicBezTo>
                <a:cubicBezTo>
                  <a:pt x="8891235" y="349118"/>
                  <a:pt x="8949370" y="345642"/>
                  <a:pt x="9003386" y="336242"/>
                </a:cubicBezTo>
                <a:cubicBezTo>
                  <a:pt x="9064740" y="328439"/>
                  <a:pt x="9026331" y="360774"/>
                  <a:pt x="9101185" y="330862"/>
                </a:cubicBezTo>
                <a:cubicBezTo>
                  <a:pt x="9110310" y="340386"/>
                  <a:pt x="9120116" y="340147"/>
                  <a:pt x="9136185" y="334078"/>
                </a:cubicBezTo>
                <a:cubicBezTo>
                  <a:pt x="9166057" y="331044"/>
                  <a:pt x="9165783" y="356709"/>
                  <a:pt x="9194801" y="339149"/>
                </a:cubicBezTo>
                <a:cubicBezTo>
                  <a:pt x="9190472" y="353244"/>
                  <a:pt x="9252023" y="340305"/>
                  <a:pt x="9239316" y="355558"/>
                </a:cubicBezTo>
                <a:cubicBezTo>
                  <a:pt x="9259813" y="366615"/>
                  <a:pt x="9267827" y="345361"/>
                  <a:pt x="9288052" y="354796"/>
                </a:cubicBezTo>
                <a:cubicBezTo>
                  <a:pt x="9310099" y="355735"/>
                  <a:pt x="9274359" y="341069"/>
                  <a:pt x="9298465" y="338296"/>
                </a:cubicBezTo>
                <a:cubicBezTo>
                  <a:pt x="9327883" y="337409"/>
                  <a:pt x="9325850" y="312292"/>
                  <a:pt x="9350892" y="342778"/>
                </a:cubicBezTo>
                <a:lnTo>
                  <a:pt x="9430522" y="351368"/>
                </a:lnTo>
                <a:cubicBezTo>
                  <a:pt x="9447485" y="342207"/>
                  <a:pt x="9461870" y="345232"/>
                  <a:pt x="9476215" y="352107"/>
                </a:cubicBezTo>
                <a:cubicBezTo>
                  <a:pt x="9516917" y="347451"/>
                  <a:pt x="9555019" y="356862"/>
                  <a:pt x="9601276" y="358704"/>
                </a:cubicBezTo>
                <a:cubicBezTo>
                  <a:pt x="9655597" y="365766"/>
                  <a:pt x="9721018" y="368083"/>
                  <a:pt x="9771664" y="375074"/>
                </a:cubicBezTo>
                <a:cubicBezTo>
                  <a:pt x="9837640" y="352742"/>
                  <a:pt x="9801669" y="411678"/>
                  <a:pt x="9905153" y="400650"/>
                </a:cubicBezTo>
                <a:cubicBezTo>
                  <a:pt x="9910811" y="397141"/>
                  <a:pt x="9923612" y="400020"/>
                  <a:pt x="9922553" y="404569"/>
                </a:cubicBezTo>
                <a:cubicBezTo>
                  <a:pt x="9945213" y="401977"/>
                  <a:pt x="10012509" y="424753"/>
                  <a:pt x="10044658" y="418077"/>
                </a:cubicBezTo>
                <a:cubicBezTo>
                  <a:pt x="10108994" y="428104"/>
                  <a:pt x="10138326" y="405380"/>
                  <a:pt x="10184585" y="407138"/>
                </a:cubicBezTo>
                <a:cubicBezTo>
                  <a:pt x="10238805" y="420027"/>
                  <a:pt x="10270973" y="432805"/>
                  <a:pt x="10366435" y="462428"/>
                </a:cubicBezTo>
                <a:lnTo>
                  <a:pt x="10688220" y="542258"/>
                </a:lnTo>
                <a:cubicBezTo>
                  <a:pt x="10812002" y="613331"/>
                  <a:pt x="10955764" y="552079"/>
                  <a:pt x="11026690" y="550681"/>
                </a:cubicBezTo>
                <a:cubicBezTo>
                  <a:pt x="11053150" y="522754"/>
                  <a:pt x="11079708" y="547720"/>
                  <a:pt x="11113779" y="533868"/>
                </a:cubicBezTo>
                <a:cubicBezTo>
                  <a:pt x="11191398" y="520022"/>
                  <a:pt x="11265999" y="483506"/>
                  <a:pt x="11369556" y="491719"/>
                </a:cubicBezTo>
                <a:cubicBezTo>
                  <a:pt x="11406977" y="409158"/>
                  <a:pt x="11530972" y="443199"/>
                  <a:pt x="11623342" y="388428"/>
                </a:cubicBezTo>
                <a:cubicBezTo>
                  <a:pt x="11678749" y="373322"/>
                  <a:pt x="11771467" y="402383"/>
                  <a:pt x="11786511" y="358390"/>
                </a:cubicBezTo>
                <a:cubicBezTo>
                  <a:pt x="11815065" y="381261"/>
                  <a:pt x="11834769" y="337251"/>
                  <a:pt x="11862577" y="330549"/>
                </a:cubicBezTo>
                <a:cubicBezTo>
                  <a:pt x="11886839" y="344437"/>
                  <a:pt x="11896496" y="329138"/>
                  <a:pt x="11916612" y="323810"/>
                </a:cubicBezTo>
                <a:cubicBezTo>
                  <a:pt x="11926953" y="332872"/>
                  <a:pt x="11944208" y="330491"/>
                  <a:pt x="11948830" y="318062"/>
                </a:cubicBezTo>
                <a:cubicBezTo>
                  <a:pt x="11937556" y="291763"/>
                  <a:pt x="11999127" y="298879"/>
                  <a:pt x="12001583" y="279643"/>
                </a:cubicBezTo>
                <a:cubicBezTo>
                  <a:pt x="12027437" y="273899"/>
                  <a:pt x="12120562" y="276714"/>
                  <a:pt x="12174977" y="264652"/>
                </a:cubicBezTo>
                <a:lnTo>
                  <a:pt x="12192000" y="256549"/>
                </a:lnTo>
                <a:lnTo>
                  <a:pt x="12192000" y="4999978"/>
                </a:lnTo>
                <a:lnTo>
                  <a:pt x="0" y="4999978"/>
                </a:lnTo>
                <a:lnTo>
                  <a:pt x="0" y="617449"/>
                </a:lnTo>
                <a:lnTo>
                  <a:pt x="11075" y="615178"/>
                </a:lnTo>
                <a:cubicBezTo>
                  <a:pt x="23002" y="613158"/>
                  <a:pt x="33255" y="611513"/>
                  <a:pt x="44061" y="608596"/>
                </a:cubicBezTo>
                <a:cubicBezTo>
                  <a:pt x="70605" y="597913"/>
                  <a:pt x="149526" y="562149"/>
                  <a:pt x="170342" y="551077"/>
                </a:cubicBezTo>
                <a:lnTo>
                  <a:pt x="168955" y="542164"/>
                </a:lnTo>
                <a:lnTo>
                  <a:pt x="181474" y="541281"/>
                </a:lnTo>
                <a:lnTo>
                  <a:pt x="209440" y="540561"/>
                </a:lnTo>
                <a:cubicBezTo>
                  <a:pt x="226869" y="538895"/>
                  <a:pt x="275442" y="540165"/>
                  <a:pt x="293152" y="536576"/>
                </a:cubicBezTo>
                <a:cubicBezTo>
                  <a:pt x="298104" y="526951"/>
                  <a:pt x="305921" y="521613"/>
                  <a:pt x="315693" y="519030"/>
                </a:cubicBezTo>
                <a:lnTo>
                  <a:pt x="337305" y="518372"/>
                </a:lnTo>
                <a:lnTo>
                  <a:pt x="462252" y="493151"/>
                </a:lnTo>
                <a:lnTo>
                  <a:pt x="479457" y="491123"/>
                </a:lnTo>
                <a:lnTo>
                  <a:pt x="488653" y="483257"/>
                </a:lnTo>
                <a:cubicBezTo>
                  <a:pt x="495751" y="481590"/>
                  <a:pt x="516240" y="482215"/>
                  <a:pt x="522053" y="481125"/>
                </a:cubicBezTo>
                <a:lnTo>
                  <a:pt x="523520" y="476713"/>
                </a:lnTo>
                <a:cubicBezTo>
                  <a:pt x="541965" y="469375"/>
                  <a:pt x="611396" y="444795"/>
                  <a:pt x="632714" y="437101"/>
                </a:cubicBezTo>
                <a:cubicBezTo>
                  <a:pt x="637120" y="443761"/>
                  <a:pt x="646523" y="432947"/>
                  <a:pt x="651426" y="430544"/>
                </a:cubicBezTo>
                <a:cubicBezTo>
                  <a:pt x="652273" y="435068"/>
                  <a:pt x="664268" y="436238"/>
                  <a:pt x="667724" y="432138"/>
                </a:cubicBezTo>
                <a:cubicBezTo>
                  <a:pt x="751466" y="408483"/>
                  <a:pt x="710176" y="454993"/>
                  <a:pt x="757679" y="425145"/>
                </a:cubicBezTo>
                <a:cubicBezTo>
                  <a:pt x="766141" y="423071"/>
                  <a:pt x="773060" y="424779"/>
                  <a:pt x="779159" y="428059"/>
                </a:cubicBezTo>
                <a:lnTo>
                  <a:pt x="788293" y="434863"/>
                </a:lnTo>
                <a:lnTo>
                  <a:pt x="822923" y="421074"/>
                </a:lnTo>
                <a:cubicBezTo>
                  <a:pt x="840014" y="416178"/>
                  <a:pt x="858036" y="412811"/>
                  <a:pt x="876559" y="411088"/>
                </a:cubicBezTo>
                <a:cubicBezTo>
                  <a:pt x="880889" y="420288"/>
                  <a:pt x="895209" y="406850"/>
                  <a:pt x="902011" y="404118"/>
                </a:cubicBezTo>
                <a:cubicBezTo>
                  <a:pt x="902191" y="410172"/>
                  <a:pt x="917419" y="412804"/>
                  <a:pt x="922715" y="407699"/>
                </a:cubicBezTo>
                <a:cubicBezTo>
                  <a:pt x="1035495" y="384016"/>
                  <a:pt x="972839" y="441733"/>
                  <a:pt x="1040139" y="406590"/>
                </a:cubicBezTo>
                <a:cubicBezTo>
                  <a:pt x="1051469" y="404617"/>
                  <a:pt x="1060048" y="407498"/>
                  <a:pt x="1067251" y="412384"/>
                </a:cubicBezTo>
                <a:lnTo>
                  <a:pt x="1080272" y="424669"/>
                </a:lnTo>
                <a:lnTo>
                  <a:pt x="1090219" y="420026"/>
                </a:lnTo>
                <a:cubicBezTo>
                  <a:pt x="1128054" y="418995"/>
                  <a:pt x="1139443" y="431622"/>
                  <a:pt x="1161226" y="418304"/>
                </a:cubicBezTo>
                <a:cubicBezTo>
                  <a:pt x="1194247" y="444579"/>
                  <a:pt x="1182853" y="420594"/>
                  <a:pt x="1207525" y="416039"/>
                </a:cubicBezTo>
                <a:cubicBezTo>
                  <a:pt x="1229876" y="413352"/>
                  <a:pt x="1272066" y="404905"/>
                  <a:pt x="1295331" y="402182"/>
                </a:cubicBezTo>
                <a:cubicBezTo>
                  <a:pt x="1313247" y="381583"/>
                  <a:pt x="1322885" y="406388"/>
                  <a:pt x="1347118" y="399704"/>
                </a:cubicBezTo>
                <a:cubicBezTo>
                  <a:pt x="1358442" y="391829"/>
                  <a:pt x="1366690" y="390365"/>
                  <a:pt x="1378108" y="398410"/>
                </a:cubicBezTo>
                <a:cubicBezTo>
                  <a:pt x="1430244" y="360127"/>
                  <a:pt x="1410029" y="396164"/>
                  <a:pt x="1459192" y="380919"/>
                </a:cubicBezTo>
                <a:cubicBezTo>
                  <a:pt x="1501499" y="365055"/>
                  <a:pt x="1549591" y="354392"/>
                  <a:pt x="1590120" y="317608"/>
                </a:cubicBezTo>
                <a:cubicBezTo>
                  <a:pt x="1597495" y="307260"/>
                  <a:pt x="1613791" y="310520"/>
                  <a:pt x="1631417" y="308227"/>
                </a:cubicBezTo>
                <a:cubicBezTo>
                  <a:pt x="1649043" y="305934"/>
                  <a:pt x="1693684" y="302496"/>
                  <a:pt x="1695877" y="303848"/>
                </a:cubicBezTo>
                <a:cubicBezTo>
                  <a:pt x="1731379" y="297695"/>
                  <a:pt x="1804005" y="278490"/>
                  <a:pt x="1844438" y="271304"/>
                </a:cubicBezTo>
                <a:cubicBezTo>
                  <a:pt x="1847960" y="284364"/>
                  <a:pt x="1868036" y="260323"/>
                  <a:pt x="1881324" y="268497"/>
                </a:cubicBezTo>
                <a:cubicBezTo>
                  <a:pt x="1890865" y="275707"/>
                  <a:pt x="1899182" y="270095"/>
                  <a:pt x="1908999" y="269338"/>
                </a:cubicBezTo>
                <a:cubicBezTo>
                  <a:pt x="1922050" y="274907"/>
                  <a:pt x="1964084" y="263670"/>
                  <a:pt x="1974956" y="255958"/>
                </a:cubicBezTo>
                <a:cubicBezTo>
                  <a:pt x="2000789" y="229373"/>
                  <a:pt x="2060915" y="247690"/>
                  <a:pt x="2082409" y="227290"/>
                </a:cubicBezTo>
                <a:cubicBezTo>
                  <a:pt x="2090286" y="224213"/>
                  <a:pt x="2098026" y="222886"/>
                  <a:pt x="2105639" y="222648"/>
                </a:cubicBezTo>
                <a:lnTo>
                  <a:pt x="2126992" y="224468"/>
                </a:lnTo>
                <a:lnTo>
                  <a:pt x="2133154" y="229952"/>
                </a:lnTo>
                <a:lnTo>
                  <a:pt x="2146154" y="228332"/>
                </a:lnTo>
                <a:lnTo>
                  <a:pt x="2149901" y="229116"/>
                </a:lnTo>
                <a:cubicBezTo>
                  <a:pt x="2157061" y="230638"/>
                  <a:pt x="2164126" y="231947"/>
                  <a:pt x="2171100" y="232389"/>
                </a:cubicBezTo>
                <a:cubicBezTo>
                  <a:pt x="2161432" y="204508"/>
                  <a:pt x="2228843" y="231560"/>
                  <a:pt x="2209148" y="209225"/>
                </a:cubicBezTo>
                <a:cubicBezTo>
                  <a:pt x="2245795" y="206809"/>
                  <a:pt x="2217435" y="186186"/>
                  <a:pt x="2261889" y="205532"/>
                </a:cubicBezTo>
                <a:cubicBezTo>
                  <a:pt x="2318421" y="181576"/>
                  <a:pt x="2408342" y="188495"/>
                  <a:pt x="2452315" y="152899"/>
                </a:cubicBezTo>
                <a:cubicBezTo>
                  <a:pt x="2447016" y="166284"/>
                  <a:pt x="2478824" y="148993"/>
                  <a:pt x="2495330" y="142101"/>
                </a:cubicBezTo>
                <a:cubicBezTo>
                  <a:pt x="2532786" y="132037"/>
                  <a:pt x="2609589" y="113461"/>
                  <a:pt x="2665623" y="96394"/>
                </a:cubicBezTo>
                <a:cubicBezTo>
                  <a:pt x="2717275" y="79361"/>
                  <a:pt x="2733624" y="82979"/>
                  <a:pt x="2763332" y="74831"/>
                </a:cubicBezTo>
                <a:lnTo>
                  <a:pt x="2843870" y="47507"/>
                </a:lnTo>
                <a:lnTo>
                  <a:pt x="2862745" y="43242"/>
                </a:lnTo>
                <a:lnTo>
                  <a:pt x="2864596" y="39218"/>
                </a:lnTo>
                <a:lnTo>
                  <a:pt x="2875381" y="35003"/>
                </a:lnTo>
                <a:lnTo>
                  <a:pt x="2895139" y="24186"/>
                </a:lnTo>
                <a:lnTo>
                  <a:pt x="2932205" y="11873"/>
                </a:lnTo>
                <a:lnTo>
                  <a:pt x="2933310" y="12816"/>
                </a:lnTo>
                <a:cubicBezTo>
                  <a:pt x="2936512" y="14646"/>
                  <a:pt x="2940256" y="15452"/>
                  <a:pt x="2945218" y="14141"/>
                </a:cubicBezTo>
                <a:cubicBezTo>
                  <a:pt x="2959008" y="14069"/>
                  <a:pt x="2997405" y="12264"/>
                  <a:pt x="3016048" y="12381"/>
                </a:cubicBezTo>
                <a:cubicBezTo>
                  <a:pt x="3026523" y="7728"/>
                  <a:pt x="3045337" y="18832"/>
                  <a:pt x="3057077" y="14845"/>
                </a:cubicBezTo>
                <a:lnTo>
                  <a:pt x="3148105" y="30648"/>
                </a:lnTo>
                <a:lnTo>
                  <a:pt x="3251671" y="31575"/>
                </a:lnTo>
                <a:cubicBezTo>
                  <a:pt x="3288430" y="31396"/>
                  <a:pt x="3320402" y="39036"/>
                  <a:pt x="3351400" y="32687"/>
                </a:cubicBezTo>
                <a:cubicBezTo>
                  <a:pt x="3364152" y="38848"/>
                  <a:pt x="3376107" y="41214"/>
                  <a:pt x="3387481" y="31443"/>
                </a:cubicBezTo>
                <a:cubicBezTo>
                  <a:pt x="3421834" y="34018"/>
                  <a:pt x="3430384" y="47525"/>
                  <a:pt x="3451923" y="36482"/>
                </a:cubicBezTo>
                <a:cubicBezTo>
                  <a:pt x="3471592" y="58226"/>
                  <a:pt x="3472580" y="49775"/>
                  <a:pt x="3481520" y="43287"/>
                </a:cubicBezTo>
                <a:lnTo>
                  <a:pt x="3482804" y="42812"/>
                </a:lnTo>
                <a:lnTo>
                  <a:pt x="3485495" y="45921"/>
                </a:lnTo>
                <a:lnTo>
                  <a:pt x="3490972" y="47286"/>
                </a:lnTo>
                <a:lnTo>
                  <a:pt x="3505835" y="46077"/>
                </a:lnTo>
                <a:lnTo>
                  <a:pt x="3511410" y="44808"/>
                </a:lnTo>
                <a:cubicBezTo>
                  <a:pt x="3515254" y="44237"/>
                  <a:pt x="3517816" y="44247"/>
                  <a:pt x="3519598" y="44683"/>
                </a:cubicBezTo>
                <a:lnTo>
                  <a:pt x="3519807" y="44938"/>
                </a:lnTo>
                <a:lnTo>
                  <a:pt x="3527466" y="44316"/>
                </a:lnTo>
                <a:cubicBezTo>
                  <a:pt x="3540383" y="42670"/>
                  <a:pt x="3552942" y="59912"/>
                  <a:pt x="3564889" y="57394"/>
                </a:cubicBezTo>
                <a:cubicBezTo>
                  <a:pt x="3575289" y="71711"/>
                  <a:pt x="3619274" y="34384"/>
                  <a:pt x="3614922" y="61804"/>
                </a:cubicBezTo>
                <a:cubicBezTo>
                  <a:pt x="3631051" y="59218"/>
                  <a:pt x="3640626" y="47694"/>
                  <a:pt x="3635506" y="65718"/>
                </a:cubicBezTo>
                <a:cubicBezTo>
                  <a:pt x="3640824" y="65382"/>
                  <a:pt x="3644132" y="66847"/>
                  <a:pt x="3646525" y="69193"/>
                </a:cubicBezTo>
                <a:lnTo>
                  <a:pt x="3647224" y="70303"/>
                </a:lnTo>
                <a:lnTo>
                  <a:pt x="3683100" y="64109"/>
                </a:lnTo>
                <a:lnTo>
                  <a:pt x="3687901" y="65372"/>
                </a:lnTo>
                <a:lnTo>
                  <a:pt x="3711234" y="58665"/>
                </a:lnTo>
                <a:lnTo>
                  <a:pt x="3723318" y="56625"/>
                </a:lnTo>
                <a:lnTo>
                  <a:pt x="3726677" y="53112"/>
                </a:lnTo>
                <a:cubicBezTo>
                  <a:pt x="3730335" y="50950"/>
                  <a:pt x="3735615" y="49952"/>
                  <a:pt x="3744535" y="51590"/>
                </a:cubicBezTo>
                <a:lnTo>
                  <a:pt x="3746608" y="52522"/>
                </a:lnTo>
                <a:lnTo>
                  <a:pt x="3761262" y="47147"/>
                </a:lnTo>
                <a:cubicBezTo>
                  <a:pt x="3765968" y="44701"/>
                  <a:pt x="3800597" y="53264"/>
                  <a:pt x="3803931" y="49309"/>
                </a:cubicBezTo>
                <a:cubicBezTo>
                  <a:pt x="3854516" y="69215"/>
                  <a:pt x="3871065" y="37682"/>
                  <a:pt x="3925626" y="40301"/>
                </a:cubicBezTo>
                <a:cubicBezTo>
                  <a:pt x="3949771" y="45090"/>
                  <a:pt x="3989883" y="30921"/>
                  <a:pt x="4033324" y="26451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7" name="Sisällön paikkamerkki 2">
            <a:extLst>
              <a:ext uri="{FF2B5EF4-FFF2-40B4-BE49-F238E27FC236}">
                <a16:creationId xmlns:a16="http://schemas.microsoft.com/office/drawing/2014/main" id="{300FA4E0-5AAA-6E56-DBDE-25FCEE39F3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978091"/>
              </p:ext>
            </p:extLst>
          </p:nvPr>
        </p:nvGraphicFramePr>
        <p:xfrm>
          <a:off x="613568" y="2431770"/>
          <a:ext cx="10964863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175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7" name="Rectangle 120">
            <a:extLst>
              <a:ext uri="{FF2B5EF4-FFF2-40B4-BE49-F238E27FC236}">
                <a16:creationId xmlns:a16="http://schemas.microsoft.com/office/drawing/2014/main" id="{A0339EE9-5436-4860-BBFC-7CD7C90DB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: Shape 122">
            <a:extLst>
              <a:ext uri="{FF2B5EF4-FFF2-40B4-BE49-F238E27FC236}">
                <a16:creationId xmlns:a16="http://schemas.microsoft.com/office/drawing/2014/main" id="{AA770EBD-5B77-46EC-BF58-EF27ACD6B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0"/>
            <a:ext cx="7537705" cy="6858000"/>
          </a:xfrm>
          <a:custGeom>
            <a:avLst/>
            <a:gdLst>
              <a:gd name="connsiteX0" fmla="*/ 1008599 w 7299977"/>
              <a:gd name="connsiteY0" fmla="*/ 0 h 6858000"/>
              <a:gd name="connsiteX1" fmla="*/ 4420653 w 7299977"/>
              <a:gd name="connsiteY1" fmla="*/ 0 h 6858000"/>
              <a:gd name="connsiteX2" fmla="*/ 5511704 w 7299977"/>
              <a:gd name="connsiteY2" fmla="*/ 0 h 6858000"/>
              <a:gd name="connsiteX3" fmla="*/ 7299977 w 7299977"/>
              <a:gd name="connsiteY3" fmla="*/ 0 h 6858000"/>
              <a:gd name="connsiteX4" fmla="*/ 7299977 w 7299977"/>
              <a:gd name="connsiteY4" fmla="*/ 6858000 h 6858000"/>
              <a:gd name="connsiteX5" fmla="*/ 5511704 w 7299977"/>
              <a:gd name="connsiteY5" fmla="*/ 6858000 h 6858000"/>
              <a:gd name="connsiteX6" fmla="*/ 4420653 w 7299977"/>
              <a:gd name="connsiteY6" fmla="*/ 6858000 h 6858000"/>
              <a:gd name="connsiteX7" fmla="*/ 1592997 w 7299977"/>
              <a:gd name="connsiteY7" fmla="*/ 6858000 h 6858000"/>
              <a:gd name="connsiteX8" fmla="*/ 1232473 w 7299977"/>
              <a:gd name="connsiteY8" fmla="*/ 6658805 h 6858000"/>
              <a:gd name="connsiteX9" fmla="*/ 1075471 w 7299977"/>
              <a:gd name="connsiteY9" fmla="*/ 6431153 h 6858000"/>
              <a:gd name="connsiteX10" fmla="*/ 1020229 w 7299977"/>
              <a:gd name="connsiteY10" fmla="*/ 6367127 h 6858000"/>
              <a:gd name="connsiteX11" fmla="*/ 883579 w 7299977"/>
              <a:gd name="connsiteY11" fmla="*/ 6281757 h 6858000"/>
              <a:gd name="connsiteX12" fmla="*/ 645167 w 7299977"/>
              <a:gd name="connsiteY12" fmla="*/ 6100347 h 6858000"/>
              <a:gd name="connsiteX13" fmla="*/ 732391 w 7299977"/>
              <a:gd name="connsiteY13" fmla="*/ 6057663 h 6858000"/>
              <a:gd name="connsiteX14" fmla="*/ 985339 w 7299977"/>
              <a:gd name="connsiteY14" fmla="*/ 6167932 h 6858000"/>
              <a:gd name="connsiteX15" fmla="*/ 1168509 w 7299977"/>
              <a:gd name="connsiteY15" fmla="*/ 6196388 h 6858000"/>
              <a:gd name="connsiteX16" fmla="*/ 909746 w 7299977"/>
              <a:gd name="connsiteY16" fmla="*/ 6004307 h 6858000"/>
              <a:gd name="connsiteX17" fmla="*/ 659704 w 7299977"/>
              <a:gd name="connsiteY17" fmla="*/ 5755314 h 6858000"/>
              <a:gd name="connsiteX18" fmla="*/ 851597 w 7299977"/>
              <a:gd name="connsiteY18" fmla="*/ 5801555 h 6858000"/>
              <a:gd name="connsiteX19" fmla="*/ 860319 w 7299977"/>
              <a:gd name="connsiteY19" fmla="*/ 5769542 h 6858000"/>
              <a:gd name="connsiteX20" fmla="*/ 691686 w 7299977"/>
              <a:gd name="connsiteY20" fmla="*/ 5474306 h 6858000"/>
              <a:gd name="connsiteX21" fmla="*/ 610278 w 7299977"/>
              <a:gd name="connsiteY21" fmla="*/ 5353367 h 6858000"/>
              <a:gd name="connsiteX22" fmla="*/ 238123 w 7299977"/>
              <a:gd name="connsiteY22" fmla="*/ 4994104 h 6858000"/>
              <a:gd name="connsiteX23" fmla="*/ 592833 w 7299977"/>
              <a:gd name="connsiteY23" fmla="*/ 5154171 h 6858000"/>
              <a:gd name="connsiteX24" fmla="*/ 226494 w 7299977"/>
              <a:gd name="connsiteY24" fmla="*/ 4805580 h 6858000"/>
              <a:gd name="connsiteX25" fmla="*/ 49139 w 7299977"/>
              <a:gd name="connsiteY25" fmla="*/ 4677526 h 6858000"/>
              <a:gd name="connsiteX26" fmla="*/ 5527 w 7299977"/>
              <a:gd name="connsiteY26" fmla="*/ 4602828 h 6858000"/>
              <a:gd name="connsiteX27" fmla="*/ 84029 w 7299977"/>
              <a:gd name="connsiteY27" fmla="*/ 4585042 h 6858000"/>
              <a:gd name="connsiteX28" fmla="*/ 325347 w 7299977"/>
              <a:gd name="connsiteY28" fmla="*/ 4613499 h 6858000"/>
              <a:gd name="connsiteX29" fmla="*/ 25879 w 7299977"/>
              <a:gd name="connsiteY29" fmla="*/ 4378734 h 6858000"/>
              <a:gd name="connsiteX30" fmla="*/ 249753 w 7299977"/>
              <a:gd name="connsiteY30" fmla="*/ 4414305 h 6858000"/>
              <a:gd name="connsiteX31" fmla="*/ 313718 w 7299977"/>
              <a:gd name="connsiteY31" fmla="*/ 4321821 h 6858000"/>
              <a:gd name="connsiteX32" fmla="*/ 418386 w 7299977"/>
              <a:gd name="connsiteY32" fmla="*/ 4172424 h 6858000"/>
              <a:gd name="connsiteX33" fmla="*/ 491072 w 7299977"/>
              <a:gd name="connsiteY33" fmla="*/ 4090612 h 6858000"/>
              <a:gd name="connsiteX34" fmla="*/ 520147 w 7299977"/>
              <a:gd name="connsiteY34" fmla="*/ 3827390 h 6858000"/>
              <a:gd name="connsiteX35" fmla="*/ 459090 w 7299977"/>
              <a:gd name="connsiteY35" fmla="*/ 3539269 h 6858000"/>
              <a:gd name="connsiteX36" fmla="*/ 290458 w 7299977"/>
              <a:gd name="connsiteY36" fmla="*/ 3393429 h 6858000"/>
              <a:gd name="connsiteX37" fmla="*/ 339884 w 7299977"/>
              <a:gd name="connsiteY37" fmla="*/ 3229805 h 6858000"/>
              <a:gd name="connsiteX38" fmla="*/ 697501 w 7299977"/>
              <a:gd name="connsiteY38" fmla="*/ 3329402 h 6858000"/>
              <a:gd name="connsiteX39" fmla="*/ 165437 w 7299977"/>
              <a:gd name="connsiteY39" fmla="*/ 2941684 h 6858000"/>
              <a:gd name="connsiteX40" fmla="*/ 255568 w 7299977"/>
              <a:gd name="connsiteY40" fmla="*/ 2923898 h 6858000"/>
              <a:gd name="connsiteX41" fmla="*/ 578296 w 7299977"/>
              <a:gd name="connsiteY41" fmla="*/ 2703362 h 6858000"/>
              <a:gd name="connsiteX42" fmla="*/ 595740 w 7299977"/>
              <a:gd name="connsiteY42" fmla="*/ 2692689 h 6858000"/>
              <a:gd name="connsiteX43" fmla="*/ 650982 w 7299977"/>
              <a:gd name="connsiteY43" fmla="*/ 2553965 h 6858000"/>
              <a:gd name="connsiteX44" fmla="*/ 825429 w 7299977"/>
              <a:gd name="connsiteY44" fmla="*/ 2532623 h 6858000"/>
              <a:gd name="connsiteX45" fmla="*/ 970802 w 7299977"/>
              <a:gd name="connsiteY45" fmla="*/ 2564636 h 6858000"/>
              <a:gd name="connsiteX46" fmla="*/ 1127805 w 7299977"/>
              <a:gd name="connsiteY46" fmla="*/ 2525509 h 6858000"/>
              <a:gd name="connsiteX47" fmla="*/ 1267362 w 7299977"/>
              <a:gd name="connsiteY47" fmla="*/ 2543294 h 6858000"/>
              <a:gd name="connsiteX48" fmla="*/ 1386568 w 7299977"/>
              <a:gd name="connsiteY48" fmla="*/ 2518395 h 6858000"/>
              <a:gd name="connsiteX49" fmla="*/ 1270270 w 7299977"/>
              <a:gd name="connsiteY49" fmla="*/ 2401012 h 6858000"/>
              <a:gd name="connsiteX50" fmla="*/ 1107453 w 7299977"/>
              <a:gd name="connsiteY50" fmla="*/ 2401012 h 6858000"/>
              <a:gd name="connsiteX51" fmla="*/ 991154 w 7299977"/>
              <a:gd name="connsiteY51" fmla="*/ 2326314 h 6858000"/>
              <a:gd name="connsiteX52" fmla="*/ 880671 w 7299977"/>
              <a:gd name="connsiteY52" fmla="*/ 2191146 h 6858000"/>
              <a:gd name="connsiteX53" fmla="*/ 491072 w 7299977"/>
              <a:gd name="connsiteY53" fmla="*/ 1974165 h 6858000"/>
              <a:gd name="connsiteX54" fmla="*/ 421293 w 7299977"/>
              <a:gd name="connsiteY54" fmla="*/ 1892353 h 6858000"/>
              <a:gd name="connsiteX55" fmla="*/ 1531941 w 7299977"/>
              <a:gd name="connsiteY55" fmla="*/ 2208931 h 6858000"/>
              <a:gd name="connsiteX56" fmla="*/ 1188861 w 7299977"/>
              <a:gd name="connsiteY56" fmla="*/ 2077320 h 6858000"/>
              <a:gd name="connsiteX57" fmla="*/ 1421458 w 7299977"/>
              <a:gd name="connsiteY57" fmla="*/ 2102219 h 6858000"/>
              <a:gd name="connsiteX58" fmla="*/ 1549386 w 7299977"/>
              <a:gd name="connsiteY58" fmla="*/ 2013292 h 6858000"/>
              <a:gd name="connsiteX59" fmla="*/ 1549386 w 7299977"/>
              <a:gd name="connsiteY59" fmla="*/ 1984836 h 6858000"/>
              <a:gd name="connsiteX60" fmla="*/ 1453440 w 7299977"/>
              <a:gd name="connsiteY60" fmla="*/ 1903025 h 6858000"/>
              <a:gd name="connsiteX61" fmla="*/ 1398198 w 7299977"/>
              <a:gd name="connsiteY61" fmla="*/ 1849668 h 6858000"/>
              <a:gd name="connsiteX62" fmla="*/ 1247011 w 7299977"/>
              <a:gd name="connsiteY62" fmla="*/ 1657587 h 6858000"/>
              <a:gd name="connsiteX63" fmla="*/ 1354586 w 7299977"/>
              <a:gd name="connsiteY63" fmla="*/ 1636245 h 6858000"/>
              <a:gd name="connsiteX64" fmla="*/ 1395290 w 7299977"/>
              <a:gd name="connsiteY64" fmla="*/ 1597117 h 6858000"/>
              <a:gd name="connsiteX65" fmla="*/ 1366216 w 7299977"/>
              <a:gd name="connsiteY65" fmla="*/ 1540204 h 6858000"/>
              <a:gd name="connsiteX66" fmla="*/ 1031858 w 7299977"/>
              <a:gd name="connsiteY66" fmla="*/ 1365909 h 6858000"/>
              <a:gd name="connsiteX67" fmla="*/ 1005692 w 7299977"/>
              <a:gd name="connsiteY67" fmla="*/ 1230741 h 6858000"/>
              <a:gd name="connsiteX68" fmla="*/ 1069655 w 7299977"/>
              <a:gd name="connsiteY68" fmla="*/ 1209399 h 6858000"/>
              <a:gd name="connsiteX69" fmla="*/ 1142342 w 7299977"/>
              <a:gd name="connsiteY69" fmla="*/ 1220069 h 6858000"/>
              <a:gd name="connsiteX70" fmla="*/ 1084193 w 7299977"/>
              <a:gd name="connsiteY70" fmla="*/ 1113358 h 6858000"/>
              <a:gd name="connsiteX71" fmla="*/ 848689 w 7299977"/>
              <a:gd name="connsiteY71" fmla="*/ 1006647 h 6858000"/>
              <a:gd name="connsiteX72" fmla="*/ 805077 w 7299977"/>
              <a:gd name="connsiteY72" fmla="*/ 949734 h 6858000"/>
              <a:gd name="connsiteX73" fmla="*/ 863226 w 7299977"/>
              <a:gd name="connsiteY73" fmla="*/ 921277 h 6858000"/>
              <a:gd name="connsiteX74" fmla="*/ 906838 w 7299977"/>
              <a:gd name="connsiteY74" fmla="*/ 910606 h 6858000"/>
              <a:gd name="connsiteX75" fmla="*/ 5527 w 7299977"/>
              <a:gd name="connsiteY75" fmla="*/ 465975 h 6858000"/>
              <a:gd name="connsiteX76" fmla="*/ 209049 w 7299977"/>
              <a:gd name="connsiteY76" fmla="*/ 462417 h 6858000"/>
              <a:gd name="connsiteX77" fmla="*/ 409664 w 7299977"/>
              <a:gd name="connsiteY77" fmla="*/ 533558 h 6858000"/>
              <a:gd name="connsiteX78" fmla="*/ 621908 w 7299977"/>
              <a:gd name="connsiteY78" fmla="*/ 522887 h 6858000"/>
              <a:gd name="connsiteX79" fmla="*/ 822522 w 7299977"/>
              <a:gd name="connsiteY79" fmla="*/ 558458 h 6858000"/>
              <a:gd name="connsiteX80" fmla="*/ 996969 w 7299977"/>
              <a:gd name="connsiteY80" fmla="*/ 558458 h 6858000"/>
              <a:gd name="connsiteX81" fmla="*/ 834151 w 7299977"/>
              <a:gd name="connsiteY81" fmla="*/ 505101 h 6858000"/>
              <a:gd name="connsiteX82" fmla="*/ 773095 w 7299977"/>
              <a:gd name="connsiteY82" fmla="*/ 416176 h 6858000"/>
              <a:gd name="connsiteX83" fmla="*/ 793447 w 7299977"/>
              <a:gd name="connsiteY83" fmla="*/ 334364 h 6858000"/>
              <a:gd name="connsiteX84" fmla="*/ 860319 w 7299977"/>
              <a:gd name="connsiteY84" fmla="*/ 359262 h 6858000"/>
              <a:gd name="connsiteX85" fmla="*/ 938820 w 7299977"/>
              <a:gd name="connsiteY85" fmla="*/ 451747 h 6858000"/>
              <a:gd name="connsiteX86" fmla="*/ 956265 w 7299977"/>
              <a:gd name="connsiteY86" fmla="*/ 394834 h 6858000"/>
              <a:gd name="connsiteX87" fmla="*/ 1002784 w 7299977"/>
              <a:gd name="connsiteY87" fmla="*/ 352148 h 6858000"/>
              <a:gd name="connsiteX88" fmla="*/ 1270270 w 7299977"/>
              <a:gd name="connsiteY88" fmla="*/ 373491 h 6858000"/>
              <a:gd name="connsiteX89" fmla="*/ 1092915 w 7299977"/>
              <a:gd name="connsiteY89" fmla="*/ 192082 h 6858000"/>
              <a:gd name="connsiteX90" fmla="*/ 979525 w 7299977"/>
              <a:gd name="connsiteY90" fmla="*/ 163625 h 6858000"/>
              <a:gd name="connsiteX91" fmla="*/ 953358 w 7299977"/>
              <a:gd name="connsiteY91" fmla="*/ 88927 h 6858000"/>
              <a:gd name="connsiteX92" fmla="*/ 1005692 w 7299977"/>
              <a:gd name="connsiteY92" fmla="*/ 71141 h 6858000"/>
              <a:gd name="connsiteX93" fmla="*/ 1267362 w 7299977"/>
              <a:gd name="connsiteY93" fmla="*/ 135168 h 6858000"/>
              <a:gd name="connsiteX94" fmla="*/ 1310975 w 7299977"/>
              <a:gd name="connsiteY94" fmla="*/ 110269 h 6858000"/>
              <a:gd name="connsiteX95" fmla="*/ 1008599 w 7299977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7299977" h="6858000">
                <a:moveTo>
                  <a:pt x="1008599" y="0"/>
                </a:moveTo>
                <a:lnTo>
                  <a:pt x="4420653" y="0"/>
                </a:lnTo>
                <a:lnTo>
                  <a:pt x="5511704" y="0"/>
                </a:lnTo>
                <a:lnTo>
                  <a:pt x="7299977" y="0"/>
                </a:lnTo>
                <a:lnTo>
                  <a:pt x="7299977" y="6858000"/>
                </a:lnTo>
                <a:lnTo>
                  <a:pt x="5511704" y="6858000"/>
                </a:lnTo>
                <a:lnTo>
                  <a:pt x="4420653" y="6858000"/>
                </a:lnTo>
                <a:lnTo>
                  <a:pt x="1592997" y="6858000"/>
                </a:lnTo>
                <a:cubicBezTo>
                  <a:pt x="1473792" y="6786859"/>
                  <a:pt x="1360401" y="6701489"/>
                  <a:pt x="1232473" y="6658805"/>
                </a:cubicBezTo>
                <a:cubicBezTo>
                  <a:pt x="1145250" y="6630349"/>
                  <a:pt x="1060933" y="6580550"/>
                  <a:pt x="1075471" y="6431153"/>
                </a:cubicBezTo>
                <a:cubicBezTo>
                  <a:pt x="1078378" y="6388469"/>
                  <a:pt x="1055118" y="6356456"/>
                  <a:pt x="1020229" y="6367127"/>
                </a:cubicBezTo>
                <a:cubicBezTo>
                  <a:pt x="953358" y="6388469"/>
                  <a:pt x="921375" y="6327999"/>
                  <a:pt x="883579" y="6281757"/>
                </a:cubicBezTo>
                <a:cubicBezTo>
                  <a:pt x="816707" y="6199945"/>
                  <a:pt x="752743" y="6114575"/>
                  <a:pt x="645167" y="6100347"/>
                </a:cubicBezTo>
                <a:cubicBezTo>
                  <a:pt x="665519" y="6036320"/>
                  <a:pt x="700408" y="6043434"/>
                  <a:pt x="732391" y="6057663"/>
                </a:cubicBezTo>
                <a:cubicBezTo>
                  <a:pt x="816707" y="6093234"/>
                  <a:pt x="901023" y="6132361"/>
                  <a:pt x="985339" y="6167932"/>
                </a:cubicBezTo>
                <a:cubicBezTo>
                  <a:pt x="1040581" y="6189274"/>
                  <a:pt x="1095822" y="6221287"/>
                  <a:pt x="1168509" y="6196388"/>
                </a:cubicBezTo>
                <a:cubicBezTo>
                  <a:pt x="1104545" y="6068335"/>
                  <a:pt x="996969" y="6043434"/>
                  <a:pt x="909746" y="6004307"/>
                </a:cubicBezTo>
                <a:cubicBezTo>
                  <a:pt x="802169" y="5954508"/>
                  <a:pt x="738206" y="5862025"/>
                  <a:pt x="659704" y="5755314"/>
                </a:cubicBezTo>
                <a:cubicBezTo>
                  <a:pt x="738206" y="5726858"/>
                  <a:pt x="787632" y="5805112"/>
                  <a:pt x="851597" y="5801555"/>
                </a:cubicBezTo>
                <a:cubicBezTo>
                  <a:pt x="854504" y="5790884"/>
                  <a:pt x="860319" y="5769542"/>
                  <a:pt x="860319" y="5769542"/>
                </a:cubicBezTo>
                <a:cubicBezTo>
                  <a:pt x="755650" y="5712629"/>
                  <a:pt x="709132" y="5605917"/>
                  <a:pt x="691686" y="5474306"/>
                </a:cubicBezTo>
                <a:cubicBezTo>
                  <a:pt x="685872" y="5406721"/>
                  <a:pt x="648075" y="5385379"/>
                  <a:pt x="610278" y="5353367"/>
                </a:cubicBezTo>
                <a:cubicBezTo>
                  <a:pt x="482350" y="5243097"/>
                  <a:pt x="345700" y="5143500"/>
                  <a:pt x="238123" y="4994104"/>
                </a:cubicBezTo>
                <a:cubicBezTo>
                  <a:pt x="363144" y="5011889"/>
                  <a:pt x="461997" y="5111487"/>
                  <a:pt x="592833" y="5154171"/>
                </a:cubicBezTo>
                <a:cubicBezTo>
                  <a:pt x="488165" y="4990547"/>
                  <a:pt x="351514" y="4905177"/>
                  <a:pt x="226494" y="4805580"/>
                </a:cubicBezTo>
                <a:cubicBezTo>
                  <a:pt x="168344" y="4759339"/>
                  <a:pt x="116011" y="4702425"/>
                  <a:pt x="49139" y="4677526"/>
                </a:cubicBezTo>
                <a:cubicBezTo>
                  <a:pt x="25879" y="4670412"/>
                  <a:pt x="-14826" y="4652628"/>
                  <a:pt x="5527" y="4602828"/>
                </a:cubicBezTo>
                <a:cubicBezTo>
                  <a:pt x="22972" y="4560144"/>
                  <a:pt x="54954" y="4574373"/>
                  <a:pt x="84029" y="4585042"/>
                </a:cubicBezTo>
                <a:cubicBezTo>
                  <a:pt x="153807" y="4613499"/>
                  <a:pt x="229401" y="4613499"/>
                  <a:pt x="325347" y="4613499"/>
                </a:cubicBezTo>
                <a:cubicBezTo>
                  <a:pt x="243939" y="4478331"/>
                  <a:pt x="95658" y="4521016"/>
                  <a:pt x="25879" y="4378734"/>
                </a:cubicBezTo>
                <a:cubicBezTo>
                  <a:pt x="113103" y="4353835"/>
                  <a:pt x="179975" y="4403633"/>
                  <a:pt x="249753" y="4414305"/>
                </a:cubicBezTo>
                <a:cubicBezTo>
                  <a:pt x="313718" y="4424975"/>
                  <a:pt x="328254" y="4400076"/>
                  <a:pt x="313718" y="4321821"/>
                </a:cubicBezTo>
                <a:cubicBezTo>
                  <a:pt x="290458" y="4200882"/>
                  <a:pt x="325347" y="4140411"/>
                  <a:pt x="418386" y="4172424"/>
                </a:cubicBezTo>
                <a:cubicBezTo>
                  <a:pt x="505609" y="4204438"/>
                  <a:pt x="514332" y="4158196"/>
                  <a:pt x="491072" y="4090612"/>
                </a:cubicBezTo>
                <a:cubicBezTo>
                  <a:pt x="456183" y="3991015"/>
                  <a:pt x="493979" y="3912759"/>
                  <a:pt x="520147" y="3827390"/>
                </a:cubicBezTo>
                <a:cubicBezTo>
                  <a:pt x="560851" y="3699337"/>
                  <a:pt x="543407" y="3635309"/>
                  <a:pt x="459090" y="3539269"/>
                </a:cubicBezTo>
                <a:cubicBezTo>
                  <a:pt x="409664" y="3485914"/>
                  <a:pt x="360236" y="3439672"/>
                  <a:pt x="290458" y="3393429"/>
                </a:cubicBezTo>
                <a:cubicBezTo>
                  <a:pt x="450368" y="3368530"/>
                  <a:pt x="284643" y="3283162"/>
                  <a:pt x="339884" y="3229805"/>
                </a:cubicBezTo>
                <a:cubicBezTo>
                  <a:pt x="453275" y="3208463"/>
                  <a:pt x="543407" y="3379202"/>
                  <a:pt x="697501" y="3329402"/>
                </a:cubicBezTo>
                <a:cubicBezTo>
                  <a:pt x="511425" y="3183563"/>
                  <a:pt x="302087" y="3137322"/>
                  <a:pt x="165437" y="2941684"/>
                </a:cubicBezTo>
                <a:cubicBezTo>
                  <a:pt x="197419" y="2899000"/>
                  <a:pt x="229401" y="2941684"/>
                  <a:pt x="255568" y="2923898"/>
                </a:cubicBezTo>
                <a:cubicBezTo>
                  <a:pt x="255568" y="2913227"/>
                  <a:pt x="560851" y="2980812"/>
                  <a:pt x="578296" y="2703362"/>
                </a:cubicBezTo>
                <a:cubicBezTo>
                  <a:pt x="584111" y="2703362"/>
                  <a:pt x="589926" y="2703362"/>
                  <a:pt x="595740" y="2692689"/>
                </a:cubicBezTo>
                <a:cubicBezTo>
                  <a:pt x="627722" y="2653563"/>
                  <a:pt x="598648" y="2561080"/>
                  <a:pt x="650982" y="2553965"/>
                </a:cubicBezTo>
                <a:cubicBezTo>
                  <a:pt x="709132" y="2546851"/>
                  <a:pt x="764373" y="2514837"/>
                  <a:pt x="825429" y="2532623"/>
                </a:cubicBezTo>
                <a:cubicBezTo>
                  <a:pt x="871949" y="2546851"/>
                  <a:pt x="921375" y="2564636"/>
                  <a:pt x="970802" y="2564636"/>
                </a:cubicBezTo>
                <a:cubicBezTo>
                  <a:pt x="1023136" y="2564636"/>
                  <a:pt x="1095822" y="2685576"/>
                  <a:pt x="1127805" y="2525509"/>
                </a:cubicBezTo>
                <a:cubicBezTo>
                  <a:pt x="1127805" y="2518395"/>
                  <a:pt x="1217936" y="2536181"/>
                  <a:pt x="1267362" y="2543294"/>
                </a:cubicBezTo>
                <a:cubicBezTo>
                  <a:pt x="1308067" y="2550408"/>
                  <a:pt x="1357494" y="2582422"/>
                  <a:pt x="1386568" y="2518395"/>
                </a:cubicBezTo>
                <a:cubicBezTo>
                  <a:pt x="1401105" y="2479267"/>
                  <a:pt x="1331326" y="2408126"/>
                  <a:pt x="1270270" y="2401012"/>
                </a:cubicBezTo>
                <a:cubicBezTo>
                  <a:pt x="1215029" y="2393898"/>
                  <a:pt x="1159787" y="2386784"/>
                  <a:pt x="1107453" y="2401012"/>
                </a:cubicBezTo>
                <a:cubicBezTo>
                  <a:pt x="1043489" y="2418796"/>
                  <a:pt x="1008599" y="2390340"/>
                  <a:pt x="991154" y="2326314"/>
                </a:cubicBezTo>
                <a:cubicBezTo>
                  <a:pt x="970802" y="2258731"/>
                  <a:pt x="933005" y="2223159"/>
                  <a:pt x="880671" y="2191146"/>
                </a:cubicBezTo>
                <a:cubicBezTo>
                  <a:pt x="752743" y="2112891"/>
                  <a:pt x="630630" y="2020407"/>
                  <a:pt x="491072" y="1974165"/>
                </a:cubicBezTo>
                <a:cubicBezTo>
                  <a:pt x="464905" y="1967051"/>
                  <a:pt x="432923" y="1952823"/>
                  <a:pt x="421293" y="1892353"/>
                </a:cubicBezTo>
                <a:cubicBezTo>
                  <a:pt x="799262" y="1984836"/>
                  <a:pt x="1142342" y="2223159"/>
                  <a:pt x="1531941" y="2208931"/>
                </a:cubicBezTo>
                <a:cubicBezTo>
                  <a:pt x="1427272" y="2134233"/>
                  <a:pt x="1302252" y="2130676"/>
                  <a:pt x="1188861" y="2077320"/>
                </a:cubicBezTo>
                <a:cubicBezTo>
                  <a:pt x="1270270" y="2038192"/>
                  <a:pt x="1345864" y="2080877"/>
                  <a:pt x="1421458" y="2102219"/>
                </a:cubicBezTo>
                <a:cubicBezTo>
                  <a:pt x="1485422" y="2120004"/>
                  <a:pt x="1543571" y="2123562"/>
                  <a:pt x="1549386" y="2013292"/>
                </a:cubicBezTo>
                <a:cubicBezTo>
                  <a:pt x="1549386" y="2002622"/>
                  <a:pt x="1549386" y="1995507"/>
                  <a:pt x="1549386" y="1984836"/>
                </a:cubicBezTo>
                <a:cubicBezTo>
                  <a:pt x="1526126" y="1938595"/>
                  <a:pt x="1494144" y="1917252"/>
                  <a:pt x="1453440" y="1903025"/>
                </a:cubicBezTo>
                <a:cubicBezTo>
                  <a:pt x="1430180" y="1895910"/>
                  <a:pt x="1398198" y="1881683"/>
                  <a:pt x="1398198" y="1849668"/>
                </a:cubicBezTo>
                <a:cubicBezTo>
                  <a:pt x="1401105" y="1728729"/>
                  <a:pt x="1322604" y="1693158"/>
                  <a:pt x="1247011" y="1657587"/>
                </a:cubicBezTo>
                <a:cubicBezTo>
                  <a:pt x="1287715" y="1597117"/>
                  <a:pt x="1322604" y="1639802"/>
                  <a:pt x="1354586" y="1636245"/>
                </a:cubicBezTo>
                <a:cubicBezTo>
                  <a:pt x="1374939" y="1632688"/>
                  <a:pt x="1395290" y="1629132"/>
                  <a:pt x="1395290" y="1597117"/>
                </a:cubicBezTo>
                <a:cubicBezTo>
                  <a:pt x="1395290" y="1572219"/>
                  <a:pt x="1386568" y="1540204"/>
                  <a:pt x="1366216" y="1540204"/>
                </a:cubicBezTo>
                <a:cubicBezTo>
                  <a:pt x="1238288" y="1536647"/>
                  <a:pt x="1165601" y="1365909"/>
                  <a:pt x="1031858" y="1365909"/>
                </a:cubicBezTo>
                <a:cubicBezTo>
                  <a:pt x="950450" y="1365909"/>
                  <a:pt x="1072563" y="1269868"/>
                  <a:pt x="1005692" y="1230741"/>
                </a:cubicBezTo>
                <a:cubicBezTo>
                  <a:pt x="991154" y="1220069"/>
                  <a:pt x="1046396" y="1205842"/>
                  <a:pt x="1069655" y="1209399"/>
                </a:cubicBezTo>
                <a:cubicBezTo>
                  <a:pt x="1092915" y="1212955"/>
                  <a:pt x="1113268" y="1237855"/>
                  <a:pt x="1142342" y="1220069"/>
                </a:cubicBezTo>
                <a:cubicBezTo>
                  <a:pt x="1156879" y="1156043"/>
                  <a:pt x="1119082" y="1131144"/>
                  <a:pt x="1084193" y="1113358"/>
                </a:cubicBezTo>
                <a:cubicBezTo>
                  <a:pt x="1008599" y="1070674"/>
                  <a:pt x="933005" y="1020875"/>
                  <a:pt x="848689" y="1006647"/>
                </a:cubicBezTo>
                <a:cubicBezTo>
                  <a:pt x="819615" y="1003089"/>
                  <a:pt x="802169" y="985305"/>
                  <a:pt x="805077" y="949734"/>
                </a:cubicBezTo>
                <a:cubicBezTo>
                  <a:pt x="810892" y="903491"/>
                  <a:pt x="839967" y="917720"/>
                  <a:pt x="863226" y="921277"/>
                </a:cubicBezTo>
                <a:cubicBezTo>
                  <a:pt x="877764" y="924835"/>
                  <a:pt x="892301" y="935506"/>
                  <a:pt x="906838" y="910606"/>
                </a:cubicBezTo>
                <a:cubicBezTo>
                  <a:pt x="566666" y="658055"/>
                  <a:pt x="386404" y="672284"/>
                  <a:pt x="5527" y="465975"/>
                </a:cubicBezTo>
                <a:cubicBezTo>
                  <a:pt x="89843" y="426847"/>
                  <a:pt x="150900" y="455303"/>
                  <a:pt x="209049" y="462417"/>
                </a:cubicBezTo>
                <a:cubicBezTo>
                  <a:pt x="354422" y="480203"/>
                  <a:pt x="264290" y="512216"/>
                  <a:pt x="409664" y="533558"/>
                </a:cubicBezTo>
                <a:cubicBezTo>
                  <a:pt x="479443" y="544229"/>
                  <a:pt x="543407" y="579800"/>
                  <a:pt x="621908" y="522887"/>
                </a:cubicBezTo>
                <a:cubicBezTo>
                  <a:pt x="674242" y="483759"/>
                  <a:pt x="758558" y="526444"/>
                  <a:pt x="822522" y="558458"/>
                </a:cubicBezTo>
                <a:cubicBezTo>
                  <a:pt x="874856" y="586915"/>
                  <a:pt x="927190" y="594028"/>
                  <a:pt x="996969" y="558458"/>
                </a:cubicBezTo>
                <a:cubicBezTo>
                  <a:pt x="933005" y="537116"/>
                  <a:pt x="883579" y="519330"/>
                  <a:pt x="834151" y="505101"/>
                </a:cubicBezTo>
                <a:cubicBezTo>
                  <a:pt x="793447" y="494431"/>
                  <a:pt x="770187" y="469532"/>
                  <a:pt x="773095" y="416176"/>
                </a:cubicBezTo>
                <a:cubicBezTo>
                  <a:pt x="773095" y="387720"/>
                  <a:pt x="764373" y="348592"/>
                  <a:pt x="793447" y="334364"/>
                </a:cubicBezTo>
                <a:cubicBezTo>
                  <a:pt x="816707" y="320135"/>
                  <a:pt x="848689" y="334364"/>
                  <a:pt x="860319" y="359262"/>
                </a:cubicBezTo>
                <a:cubicBezTo>
                  <a:pt x="874856" y="405504"/>
                  <a:pt x="889393" y="448189"/>
                  <a:pt x="938820" y="451747"/>
                </a:cubicBezTo>
                <a:cubicBezTo>
                  <a:pt x="1005692" y="458860"/>
                  <a:pt x="967894" y="430405"/>
                  <a:pt x="956265" y="394834"/>
                </a:cubicBezTo>
                <a:cubicBezTo>
                  <a:pt x="944635" y="355706"/>
                  <a:pt x="979525" y="345034"/>
                  <a:pt x="1002784" y="352148"/>
                </a:cubicBezTo>
                <a:cubicBezTo>
                  <a:pt x="1090008" y="384162"/>
                  <a:pt x="1180139" y="327250"/>
                  <a:pt x="1270270" y="373491"/>
                </a:cubicBezTo>
                <a:cubicBezTo>
                  <a:pt x="1247011" y="259665"/>
                  <a:pt x="1197583" y="209867"/>
                  <a:pt x="1092915" y="192082"/>
                </a:cubicBezTo>
                <a:cubicBezTo>
                  <a:pt x="1055118" y="188525"/>
                  <a:pt x="1014414" y="195638"/>
                  <a:pt x="979525" y="163625"/>
                </a:cubicBezTo>
                <a:cubicBezTo>
                  <a:pt x="959172" y="145839"/>
                  <a:pt x="938820" y="124497"/>
                  <a:pt x="953358" y="88927"/>
                </a:cubicBezTo>
                <a:cubicBezTo>
                  <a:pt x="962080" y="64027"/>
                  <a:pt x="985339" y="64027"/>
                  <a:pt x="1005692" y="71141"/>
                </a:cubicBezTo>
                <a:cubicBezTo>
                  <a:pt x="1090008" y="110269"/>
                  <a:pt x="1180139" y="120941"/>
                  <a:pt x="1267362" y="135168"/>
                </a:cubicBezTo>
                <a:cubicBezTo>
                  <a:pt x="1281900" y="138725"/>
                  <a:pt x="1296437" y="145839"/>
                  <a:pt x="1310975" y="110269"/>
                </a:cubicBezTo>
                <a:cubicBezTo>
                  <a:pt x="1209214" y="78255"/>
                  <a:pt x="1110360" y="35571"/>
                  <a:pt x="1008599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62E1959-1881-97BE-0BCA-692C38F84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484" y="1065749"/>
            <a:ext cx="3748810" cy="4726502"/>
          </a:xfrm>
        </p:spPr>
        <p:txBody>
          <a:bodyPr>
            <a:normAutofit/>
          </a:bodyPr>
          <a:lstStyle/>
          <a:p>
            <a:r>
              <a:rPr lang="fi-FI" dirty="0"/>
              <a:t>Käyttäytyminen kilpailuissa</a:t>
            </a:r>
          </a:p>
        </p:txBody>
      </p:sp>
      <p:sp>
        <p:nvSpPr>
          <p:cNvPr id="107" name="Sisällön paikkamerkki 106">
            <a:extLst>
              <a:ext uri="{FF2B5EF4-FFF2-40B4-BE49-F238E27FC236}">
                <a16:creationId xmlns:a16="http://schemas.microsoft.com/office/drawing/2014/main" id="{BE916B6D-F6A6-30BF-CAA0-A3DAB773D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76" y="528105"/>
            <a:ext cx="5788152" cy="5801789"/>
          </a:xfrm>
        </p:spPr>
        <p:txBody>
          <a:bodyPr anchor="ctr">
            <a:normAutofit/>
          </a:bodyPr>
          <a:lstStyle/>
          <a:p>
            <a:pPr lvl="0"/>
            <a:r>
              <a:rPr lang="fi-FI" sz="2000" b="0" i="0" dirty="0"/>
              <a:t>Valmentaja, luistelija ja vanhemmat/tukijoukot edustavat seuraamme kilpailuissa, muistetaan siis asiallinen ja positiivinen käyttäytyminen!</a:t>
            </a:r>
            <a:endParaRPr lang="en-US" sz="2000" dirty="0"/>
          </a:p>
          <a:p>
            <a:pPr lvl="0"/>
            <a:r>
              <a:rPr lang="fi-FI" sz="2000" b="0" i="0" dirty="0"/>
              <a:t>Pidä oma paikkasi kopissa siistinä</a:t>
            </a:r>
            <a:endParaRPr lang="en-US" sz="2000" dirty="0"/>
          </a:p>
          <a:p>
            <a:pPr lvl="0"/>
            <a:r>
              <a:rPr lang="fi-FI" sz="2000" b="0" i="0" dirty="0"/>
              <a:t>Omaa kisasuoritustasi ennen ja jälkeen asiallista käytöstä kopissa, koska muut keskittyvät omaan tulevaan suoritukseensa</a:t>
            </a:r>
            <a:endParaRPr lang="en-US" sz="2000" dirty="0"/>
          </a:p>
          <a:p>
            <a:pPr lvl="0"/>
            <a:r>
              <a:rPr lang="fi-FI" sz="2000" b="0" i="0" dirty="0"/>
              <a:t>Vanhempien paikka seurata kilpailuja on katsomon puolella, ellei toisin sovita</a:t>
            </a:r>
            <a:endParaRPr lang="en-US" sz="2000" dirty="0"/>
          </a:p>
          <a:p>
            <a:pPr lvl="1"/>
            <a:r>
              <a:rPr lang="fi-FI" sz="2000" b="0" i="0" dirty="0"/>
              <a:t>pienempien luistelijoiden vanhemmat voivat auttaa tarvittaessa mm. luistinten/puvun laitossa ellei valmentaja tätä ehdi tehdä</a:t>
            </a:r>
            <a:endParaRPr lang="en-US" sz="2000" dirty="0"/>
          </a:p>
          <a:p>
            <a:pPr lvl="0"/>
            <a:r>
              <a:rPr lang="fi-FI" sz="2000" b="0" i="0" dirty="0"/>
              <a:t>Pukukopissa, käytävillä sekä katsomossa ei ylimääräistä riehumista/meluamista</a:t>
            </a:r>
            <a:endParaRPr lang="en-US" sz="2000" dirty="0"/>
          </a:p>
          <a:p>
            <a:pPr lvl="0"/>
            <a:r>
              <a:rPr lang="fi-FI" sz="2000" b="0" i="0" dirty="0"/>
              <a:t>Kannustaa saa ja pitää kisailijoita katsomosta! </a:t>
            </a:r>
            <a:r>
              <a:rPr lang="fi-FI" sz="2000" b="0" i="0" dirty="0">
                <a:sym typeface="Wingdings" panose="05000000000000000000" pitchFamily="2" charset="2"/>
              </a:rPr>
              <a:t>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8687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D4D0F15-6C46-F5D0-322B-24E6AE9A2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Kilpailuvarusteet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E5E1C4-D864-3EDA-159D-FA7002866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49" y="2100446"/>
            <a:ext cx="5876925" cy="4473016"/>
          </a:xfrm>
        </p:spPr>
        <p:txBody>
          <a:bodyPr vert="horz" lIns="91440" tIns="45720" rIns="91440" bIns="45720" rtlCol="0">
            <a:normAutofit/>
          </a:bodyPr>
          <a:lstStyle/>
          <a:p>
            <a:pPr marL="166878">
              <a:spcBef>
                <a:spcPts val="0"/>
              </a:spcBef>
              <a:spcAft>
                <a:spcPts val="438"/>
              </a:spcAft>
            </a:pPr>
            <a:r>
              <a:rPr lang="en-US" sz="1400" b="1" dirty="0" err="1"/>
              <a:t>Ohjelman</a:t>
            </a:r>
            <a:r>
              <a:rPr lang="en-US" sz="1400" b="1" dirty="0"/>
              <a:t> </a:t>
            </a:r>
            <a:r>
              <a:rPr lang="en-US" sz="1400" b="1" dirty="0" err="1"/>
              <a:t>varamusiikki</a:t>
            </a:r>
            <a:r>
              <a:rPr lang="en-US" sz="1400" b="1" dirty="0"/>
              <a:t> </a:t>
            </a:r>
          </a:p>
          <a:p>
            <a:pPr marL="500634" lvl="1">
              <a:spcBef>
                <a:spcPts val="0"/>
              </a:spcBef>
              <a:spcAft>
                <a:spcPts val="438"/>
              </a:spcAft>
            </a:pPr>
            <a:r>
              <a:rPr lang="en-US" sz="1400" dirty="0" err="1"/>
              <a:t>Annetaan</a:t>
            </a:r>
            <a:r>
              <a:rPr lang="en-US" sz="1400" dirty="0"/>
              <a:t> </a:t>
            </a:r>
            <a:r>
              <a:rPr lang="en-US" sz="1400" dirty="0" err="1"/>
              <a:t>valmentajalle</a:t>
            </a:r>
            <a:r>
              <a:rPr lang="en-US" sz="1400" dirty="0"/>
              <a:t> </a:t>
            </a:r>
            <a:r>
              <a:rPr lang="en-US" sz="1400" dirty="0" err="1"/>
              <a:t>suorituksen</a:t>
            </a:r>
            <a:r>
              <a:rPr lang="en-US" sz="1400" dirty="0"/>
              <a:t> </a:t>
            </a:r>
            <a:r>
              <a:rPr lang="en-US" sz="1400" dirty="0" err="1"/>
              <a:t>ajaksi</a:t>
            </a:r>
            <a:endParaRPr lang="en-US" sz="1400" dirty="0"/>
          </a:p>
          <a:p>
            <a:pPr marL="500634" lvl="1">
              <a:spcBef>
                <a:spcPts val="0"/>
              </a:spcBef>
              <a:spcAft>
                <a:spcPts val="438"/>
              </a:spcAft>
            </a:pPr>
            <a:r>
              <a:rPr lang="en-US" sz="1400" dirty="0" err="1"/>
              <a:t>Varsinaiset</a:t>
            </a:r>
            <a:r>
              <a:rPr lang="en-US" sz="1400" dirty="0"/>
              <a:t> </a:t>
            </a:r>
            <a:r>
              <a:rPr lang="en-US" sz="1400" dirty="0" err="1"/>
              <a:t>musiikit</a:t>
            </a:r>
            <a:r>
              <a:rPr lang="en-US" sz="1400" dirty="0"/>
              <a:t> </a:t>
            </a:r>
            <a:r>
              <a:rPr lang="en-US" sz="1400" dirty="0" err="1"/>
              <a:t>lähetetty</a:t>
            </a:r>
            <a:r>
              <a:rPr lang="en-US" sz="1400" dirty="0"/>
              <a:t> </a:t>
            </a:r>
            <a:r>
              <a:rPr lang="en-US" sz="1400" dirty="0" err="1"/>
              <a:t>sähköisesti</a:t>
            </a:r>
            <a:r>
              <a:rPr lang="en-US" sz="1400" dirty="0"/>
              <a:t> jo </a:t>
            </a:r>
            <a:r>
              <a:rPr lang="en-US" sz="1400" dirty="0" err="1"/>
              <a:t>ennen</a:t>
            </a:r>
            <a:r>
              <a:rPr lang="en-US" sz="1400" dirty="0"/>
              <a:t> </a:t>
            </a:r>
            <a:r>
              <a:rPr lang="en-US" sz="1400" dirty="0" err="1"/>
              <a:t>kisaa</a:t>
            </a:r>
            <a:endParaRPr lang="en-US" sz="1400" dirty="0"/>
          </a:p>
          <a:p>
            <a:pPr marL="166878">
              <a:spcBef>
                <a:spcPts val="0"/>
              </a:spcBef>
              <a:spcAft>
                <a:spcPts val="438"/>
              </a:spcAft>
            </a:pPr>
            <a:r>
              <a:rPr lang="en-US" sz="1400" b="1" dirty="0" err="1"/>
              <a:t>Verryttelyohjeet</a:t>
            </a:r>
            <a:endParaRPr lang="en-US" sz="1400" b="1" dirty="0"/>
          </a:p>
          <a:p>
            <a:pPr marL="500634" lvl="1">
              <a:spcBef>
                <a:spcPts val="0"/>
              </a:spcBef>
              <a:spcAft>
                <a:spcPts val="438"/>
              </a:spcAft>
            </a:pPr>
            <a:r>
              <a:rPr lang="en-US" sz="1400" dirty="0" err="1"/>
              <a:t>Saa</a:t>
            </a:r>
            <a:r>
              <a:rPr lang="en-US" sz="1400" dirty="0"/>
              <a:t> </a:t>
            </a:r>
            <a:r>
              <a:rPr lang="en-US" sz="1400" dirty="0" err="1"/>
              <a:t>valmentajalta</a:t>
            </a:r>
            <a:r>
              <a:rPr lang="en-US" sz="1400" dirty="0"/>
              <a:t>, </a:t>
            </a:r>
            <a:r>
              <a:rPr lang="en-US" sz="1400" dirty="0" err="1"/>
              <a:t>säilytä</a:t>
            </a:r>
            <a:r>
              <a:rPr lang="en-US" sz="1400" dirty="0"/>
              <a:t> </a:t>
            </a:r>
            <a:r>
              <a:rPr lang="en-US" sz="1400" dirty="0" err="1"/>
              <a:t>ohjeet</a:t>
            </a:r>
            <a:r>
              <a:rPr lang="en-US" sz="1400" dirty="0"/>
              <a:t> </a:t>
            </a:r>
            <a:r>
              <a:rPr lang="en-US" sz="1400" dirty="0" err="1"/>
              <a:t>myös</a:t>
            </a:r>
            <a:r>
              <a:rPr lang="en-US" sz="1400" dirty="0"/>
              <a:t> </a:t>
            </a:r>
            <a:r>
              <a:rPr lang="en-US" sz="1400" dirty="0" err="1"/>
              <a:t>tulevia</a:t>
            </a:r>
            <a:r>
              <a:rPr lang="en-US" sz="1400" dirty="0"/>
              <a:t> </a:t>
            </a:r>
            <a:r>
              <a:rPr lang="en-US" sz="1400" dirty="0" err="1"/>
              <a:t>kisoja</a:t>
            </a:r>
            <a:r>
              <a:rPr lang="en-US" sz="1400" dirty="0"/>
              <a:t> </a:t>
            </a:r>
            <a:r>
              <a:rPr lang="en-US" sz="1400" dirty="0" err="1"/>
              <a:t>varten</a:t>
            </a:r>
            <a:r>
              <a:rPr lang="en-US" sz="1400" dirty="0"/>
              <a:t>!</a:t>
            </a:r>
          </a:p>
          <a:p>
            <a:pPr marL="166878">
              <a:spcBef>
                <a:spcPts val="0"/>
              </a:spcBef>
              <a:spcAft>
                <a:spcPts val="438"/>
              </a:spcAft>
            </a:pPr>
            <a:r>
              <a:rPr lang="en-US" sz="1400" b="1" dirty="0" err="1"/>
              <a:t>Luistimet</a:t>
            </a:r>
            <a:r>
              <a:rPr lang="en-US" sz="1400" b="1" dirty="0"/>
              <a:t>, </a:t>
            </a:r>
            <a:r>
              <a:rPr lang="en-US" sz="1400" dirty="0" err="1"/>
              <a:t>joissa</a:t>
            </a:r>
            <a:r>
              <a:rPr lang="en-US" sz="1400" dirty="0"/>
              <a:t> </a:t>
            </a:r>
            <a:r>
              <a:rPr lang="en-US" sz="1400" dirty="0" err="1"/>
              <a:t>varmistettu</a:t>
            </a:r>
            <a:r>
              <a:rPr lang="en-US" sz="1400" dirty="0"/>
              <a:t> </a:t>
            </a:r>
            <a:r>
              <a:rPr lang="en-US" sz="1400" dirty="0" err="1"/>
              <a:t>teroitus</a:t>
            </a:r>
            <a:r>
              <a:rPr lang="en-US" sz="1400" dirty="0"/>
              <a:t> ja </a:t>
            </a:r>
            <a:r>
              <a:rPr lang="en-US" sz="1400" dirty="0" err="1"/>
              <a:t>ehjät</a:t>
            </a:r>
            <a:r>
              <a:rPr lang="en-US" sz="1400" dirty="0"/>
              <a:t> </a:t>
            </a:r>
            <a:r>
              <a:rPr lang="en-US" sz="1400" dirty="0" err="1"/>
              <a:t>nauhat</a:t>
            </a:r>
            <a:endParaRPr lang="en-US" sz="1400" dirty="0"/>
          </a:p>
          <a:p>
            <a:pPr marL="166878">
              <a:spcBef>
                <a:spcPts val="0"/>
              </a:spcBef>
              <a:spcAft>
                <a:spcPts val="438"/>
              </a:spcAft>
            </a:pPr>
            <a:r>
              <a:rPr lang="en-US" sz="1400" b="1" dirty="0" err="1"/>
              <a:t>Kilpailupuku</a:t>
            </a:r>
            <a:r>
              <a:rPr lang="en-US" sz="1400" b="1" dirty="0"/>
              <a:t> ja </a:t>
            </a:r>
            <a:r>
              <a:rPr lang="en-US" sz="1400" b="1" dirty="0" err="1"/>
              <a:t>sukkahousut</a:t>
            </a:r>
            <a:endParaRPr lang="en-US" sz="1400" b="1" dirty="0"/>
          </a:p>
          <a:p>
            <a:pPr marL="500634" lvl="1">
              <a:spcBef>
                <a:spcPts val="0"/>
              </a:spcBef>
              <a:spcAft>
                <a:spcPts val="438"/>
              </a:spcAft>
            </a:pPr>
            <a:r>
              <a:rPr lang="en-US" sz="1400" dirty="0" err="1"/>
              <a:t>Ehjät</a:t>
            </a:r>
            <a:r>
              <a:rPr lang="en-US" sz="1400" dirty="0"/>
              <a:t>, </a:t>
            </a:r>
            <a:r>
              <a:rPr lang="en-US" sz="1400" dirty="0" err="1"/>
              <a:t>sopivat</a:t>
            </a:r>
            <a:r>
              <a:rPr lang="en-US" sz="1400" dirty="0"/>
              <a:t> ja </a:t>
            </a:r>
            <a:r>
              <a:rPr lang="en-US" sz="1400" dirty="0" err="1"/>
              <a:t>siistit</a:t>
            </a:r>
            <a:r>
              <a:rPr lang="en-US" sz="1400" dirty="0"/>
              <a:t>, </a:t>
            </a:r>
            <a:r>
              <a:rPr lang="en-US" sz="1400" dirty="0" err="1"/>
              <a:t>puku</a:t>
            </a:r>
            <a:r>
              <a:rPr lang="en-US" sz="1400" dirty="0"/>
              <a:t> </a:t>
            </a:r>
            <a:r>
              <a:rPr lang="en-US" sz="1400" dirty="0" err="1"/>
              <a:t>pukupussissa</a:t>
            </a:r>
            <a:endParaRPr lang="en-US" sz="1400" dirty="0"/>
          </a:p>
          <a:p>
            <a:pPr marL="500634" lvl="1">
              <a:spcBef>
                <a:spcPts val="0"/>
              </a:spcBef>
              <a:spcAft>
                <a:spcPts val="438"/>
              </a:spcAft>
            </a:pPr>
            <a:r>
              <a:rPr lang="en-US" sz="1400" dirty="0" err="1"/>
              <a:t>Kilpailupuku</a:t>
            </a:r>
            <a:r>
              <a:rPr lang="en-US" sz="1400" dirty="0"/>
              <a:t> </a:t>
            </a:r>
            <a:r>
              <a:rPr lang="en-US" sz="1400" dirty="0" err="1"/>
              <a:t>tulisi</a:t>
            </a:r>
            <a:r>
              <a:rPr lang="en-US" sz="1400" dirty="0"/>
              <a:t> </a:t>
            </a:r>
            <a:r>
              <a:rPr lang="en-US" sz="1400" dirty="0" err="1"/>
              <a:t>hyväksyttää</a:t>
            </a:r>
            <a:r>
              <a:rPr lang="en-US" sz="1400" dirty="0"/>
              <a:t> </a:t>
            </a:r>
            <a:r>
              <a:rPr lang="en-US" sz="1400" dirty="0" err="1"/>
              <a:t>valmentajalla</a:t>
            </a:r>
            <a:r>
              <a:rPr lang="en-US" sz="1400" dirty="0"/>
              <a:t> jo </a:t>
            </a:r>
            <a:r>
              <a:rPr lang="en-US" sz="1400" dirty="0" err="1"/>
              <a:t>ennen</a:t>
            </a:r>
            <a:r>
              <a:rPr lang="en-US" sz="1400" dirty="0"/>
              <a:t> </a:t>
            </a:r>
            <a:r>
              <a:rPr lang="en-US" sz="1400" dirty="0" err="1"/>
              <a:t>kilpailua</a:t>
            </a:r>
            <a:r>
              <a:rPr lang="en-US" sz="1400" dirty="0"/>
              <a:t> </a:t>
            </a:r>
            <a:r>
              <a:rPr lang="en-US" sz="1400" dirty="0" err="1"/>
              <a:t>ohjelmantekovaiheessa</a:t>
            </a:r>
            <a:r>
              <a:rPr lang="en-US" sz="1400" dirty="0"/>
              <a:t>!</a:t>
            </a:r>
          </a:p>
          <a:p>
            <a:pPr marL="166878">
              <a:spcBef>
                <a:spcPts val="0"/>
              </a:spcBef>
              <a:spcAft>
                <a:spcPts val="438"/>
              </a:spcAft>
            </a:pPr>
            <a:r>
              <a:rPr lang="en-US" sz="1400" b="1" dirty="0" err="1"/>
              <a:t>Oheisverryttelyasu</a:t>
            </a:r>
            <a:endParaRPr lang="en-US" sz="1400" b="1" dirty="0"/>
          </a:p>
          <a:p>
            <a:pPr marL="500634" lvl="1">
              <a:spcBef>
                <a:spcPts val="0"/>
              </a:spcBef>
              <a:spcAft>
                <a:spcPts val="438"/>
              </a:spcAft>
            </a:pPr>
            <a:r>
              <a:rPr lang="en-US" sz="1400" dirty="0" err="1"/>
              <a:t>Esim</a:t>
            </a:r>
            <a:r>
              <a:rPr lang="en-US" sz="1400" dirty="0"/>
              <a:t>. </a:t>
            </a:r>
            <a:r>
              <a:rPr lang="en-US" sz="1400" dirty="0" err="1"/>
              <a:t>harjoitteluvaatteet</a:t>
            </a:r>
            <a:endParaRPr lang="en-US" sz="1400" dirty="0"/>
          </a:p>
          <a:p>
            <a:pPr marL="166878">
              <a:spcBef>
                <a:spcPts val="0"/>
              </a:spcBef>
              <a:spcAft>
                <a:spcPts val="438"/>
              </a:spcAft>
            </a:pPr>
            <a:r>
              <a:rPr lang="en-US" sz="1400" b="1" dirty="0" err="1"/>
              <a:t>Seuran</a:t>
            </a:r>
            <a:r>
              <a:rPr lang="en-US" sz="1400" b="1" dirty="0"/>
              <a:t> </a:t>
            </a:r>
            <a:r>
              <a:rPr lang="en-US" sz="1400" b="1" dirty="0" err="1"/>
              <a:t>takki</a:t>
            </a:r>
            <a:r>
              <a:rPr lang="en-US" sz="1400" b="1" dirty="0"/>
              <a:t> </a:t>
            </a:r>
            <a:r>
              <a:rPr lang="en-US" sz="1400" dirty="0"/>
              <a:t>tai </a:t>
            </a:r>
            <a:r>
              <a:rPr lang="en-US" sz="1400" dirty="0" err="1"/>
              <a:t>muu</a:t>
            </a:r>
            <a:r>
              <a:rPr lang="en-US" sz="1400" dirty="0"/>
              <a:t> </a:t>
            </a:r>
            <a:r>
              <a:rPr lang="en-US" sz="1400" dirty="0" err="1"/>
              <a:t>siisti</a:t>
            </a:r>
            <a:r>
              <a:rPr lang="en-US" sz="1400" dirty="0"/>
              <a:t> </a:t>
            </a:r>
            <a:r>
              <a:rPr lang="en-US" sz="1400" dirty="0" err="1"/>
              <a:t>harkkatakki</a:t>
            </a:r>
            <a:r>
              <a:rPr lang="en-US" sz="1400" dirty="0"/>
              <a:t> </a:t>
            </a:r>
            <a:r>
              <a:rPr lang="en-US" sz="1400" dirty="0" err="1"/>
              <a:t>jääverryttelyyn</a:t>
            </a:r>
            <a:r>
              <a:rPr lang="en-US" sz="1400" dirty="0"/>
              <a:t> </a:t>
            </a:r>
            <a:r>
              <a:rPr lang="en-US" sz="1400" dirty="0" err="1"/>
              <a:t>sekä</a:t>
            </a:r>
            <a:r>
              <a:rPr lang="en-US" sz="1400" dirty="0"/>
              <a:t> </a:t>
            </a:r>
            <a:r>
              <a:rPr lang="en-US" sz="1400" dirty="0" err="1"/>
              <a:t>kisasormikkaat</a:t>
            </a:r>
            <a:endParaRPr lang="en-US" sz="1400" dirty="0"/>
          </a:p>
          <a:p>
            <a:pPr marL="500634" lvl="1">
              <a:spcBef>
                <a:spcPts val="0"/>
              </a:spcBef>
              <a:spcAft>
                <a:spcPts val="438"/>
              </a:spcAft>
            </a:pPr>
            <a:r>
              <a:rPr lang="en-US" sz="1400" dirty="0" err="1"/>
              <a:t>Takki</a:t>
            </a:r>
            <a:r>
              <a:rPr lang="en-US" sz="1400" dirty="0"/>
              <a:t> </a:t>
            </a:r>
            <a:r>
              <a:rPr lang="en-US" sz="1400" dirty="0" err="1"/>
              <a:t>sekä</a:t>
            </a:r>
            <a:r>
              <a:rPr lang="en-US" sz="1400" dirty="0"/>
              <a:t> </a:t>
            </a:r>
            <a:r>
              <a:rPr lang="en-US" sz="1400" dirty="0" err="1"/>
              <a:t>hanskat</a:t>
            </a:r>
            <a:r>
              <a:rPr lang="en-US" sz="1400" dirty="0"/>
              <a:t> </a:t>
            </a:r>
            <a:r>
              <a:rPr lang="en-US" sz="1400" dirty="0" err="1"/>
              <a:t>mustat</a:t>
            </a:r>
            <a:r>
              <a:rPr lang="en-US" sz="1400" dirty="0"/>
              <a:t>, </a:t>
            </a:r>
            <a:r>
              <a:rPr lang="en-US" sz="1400" dirty="0" err="1"/>
              <a:t>valkoiset</a:t>
            </a:r>
            <a:r>
              <a:rPr lang="en-US" sz="1400" dirty="0"/>
              <a:t> tai </a:t>
            </a:r>
            <a:r>
              <a:rPr lang="en-US" sz="1400" dirty="0" err="1"/>
              <a:t>ihonväriset</a:t>
            </a:r>
            <a:r>
              <a:rPr lang="en-US" sz="1400" dirty="0"/>
              <a:t>, </a:t>
            </a:r>
            <a:r>
              <a:rPr lang="en-US" sz="1400" dirty="0" err="1"/>
              <a:t>ehjät</a:t>
            </a:r>
            <a:endParaRPr lang="en-US" sz="1400" dirty="0"/>
          </a:p>
          <a:p>
            <a:pPr marL="500634" lvl="1">
              <a:spcBef>
                <a:spcPts val="0"/>
              </a:spcBef>
              <a:spcAft>
                <a:spcPts val="438"/>
              </a:spcAft>
            </a:pPr>
            <a:r>
              <a:rPr lang="en-US" sz="1400" dirty="0" err="1"/>
              <a:t>Tarvittaessa</a:t>
            </a:r>
            <a:r>
              <a:rPr lang="en-US" sz="1400" dirty="0"/>
              <a:t> </a:t>
            </a:r>
            <a:r>
              <a:rPr lang="en-US" sz="1400" dirty="0" err="1"/>
              <a:t>sukat</a:t>
            </a:r>
            <a:r>
              <a:rPr lang="en-US" sz="1400" dirty="0"/>
              <a:t>, </a:t>
            </a:r>
            <a:r>
              <a:rPr lang="en-US" sz="1400" dirty="0" err="1"/>
              <a:t>jotka</a:t>
            </a:r>
            <a:r>
              <a:rPr lang="en-US" sz="1400" dirty="0"/>
              <a:t> </a:t>
            </a:r>
            <a:r>
              <a:rPr lang="en-US" sz="1400" dirty="0" err="1"/>
              <a:t>eivät</a:t>
            </a:r>
            <a:r>
              <a:rPr lang="en-US" sz="1400" dirty="0"/>
              <a:t> </a:t>
            </a:r>
            <a:r>
              <a:rPr lang="en-US" sz="1400" dirty="0" err="1"/>
              <a:t>näy</a:t>
            </a:r>
            <a:r>
              <a:rPr lang="en-US" sz="1400" dirty="0"/>
              <a:t> </a:t>
            </a:r>
            <a:r>
              <a:rPr lang="en-US" sz="1400" dirty="0" err="1"/>
              <a:t>luistinten</a:t>
            </a:r>
            <a:r>
              <a:rPr lang="en-US" sz="1400" dirty="0"/>
              <a:t> </a:t>
            </a:r>
            <a:r>
              <a:rPr lang="en-US" sz="1400" dirty="0" err="1"/>
              <a:t>alta</a:t>
            </a:r>
            <a:endParaRPr lang="en-US" sz="1400" dirty="0"/>
          </a:p>
          <a:p>
            <a:pPr marL="166878">
              <a:spcBef>
                <a:spcPts val="0"/>
              </a:spcBef>
              <a:spcAft>
                <a:spcPts val="438"/>
              </a:spcAft>
            </a:pPr>
            <a:r>
              <a:rPr lang="en-US" sz="1400" b="1" dirty="0" err="1"/>
              <a:t>Lenkkarit</a:t>
            </a:r>
            <a:r>
              <a:rPr lang="en-US" sz="1400" b="1" dirty="0"/>
              <a:t>, </a:t>
            </a:r>
            <a:r>
              <a:rPr lang="en-US" sz="1400" b="1" dirty="0" err="1"/>
              <a:t>piruettilusikka</a:t>
            </a:r>
            <a:r>
              <a:rPr lang="en-US" sz="1400" b="1" dirty="0"/>
              <a:t>, </a:t>
            </a:r>
            <a:r>
              <a:rPr lang="en-US" sz="1400" b="1" dirty="0" err="1"/>
              <a:t>juomapullo</a:t>
            </a:r>
            <a:r>
              <a:rPr lang="en-US" sz="1400" b="1" dirty="0"/>
              <a:t> ja </a:t>
            </a:r>
            <a:r>
              <a:rPr lang="en-US" sz="1400" b="1" dirty="0" err="1"/>
              <a:t>hyppynaru</a:t>
            </a:r>
            <a:r>
              <a:rPr lang="en-US" sz="1400" b="1" dirty="0"/>
              <a:t> </a:t>
            </a:r>
            <a:r>
              <a:rPr lang="en-US" sz="1400" dirty="0" err="1"/>
              <a:t>oheisverkkaan</a:t>
            </a:r>
            <a:endParaRPr lang="en-US" sz="1400" dirty="0"/>
          </a:p>
          <a:p>
            <a:endParaRPr lang="en-US" sz="1100" dirty="0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A8716F62-A9AA-ADAC-1B0F-A43C134D0DAD}"/>
              </a:ext>
            </a:extLst>
          </p:cNvPr>
          <p:cNvSpPr txBox="1">
            <a:spLocks/>
          </p:cNvSpPr>
          <p:nvPr/>
        </p:nvSpPr>
        <p:spPr>
          <a:xfrm>
            <a:off x="6256020" y="2010211"/>
            <a:ext cx="5614416" cy="4502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6878">
              <a:spcBef>
                <a:spcPts val="0"/>
              </a:spcBef>
              <a:spcAft>
                <a:spcPts val="438"/>
              </a:spcAft>
            </a:pPr>
            <a:r>
              <a:rPr lang="en-US" sz="1400" b="1" dirty="0" err="1"/>
              <a:t>Lenkkarit</a:t>
            </a:r>
            <a:r>
              <a:rPr lang="en-US" sz="1400" b="1" dirty="0"/>
              <a:t>, </a:t>
            </a:r>
            <a:r>
              <a:rPr lang="en-US" sz="1400" b="1" dirty="0" err="1"/>
              <a:t>piruettilusikka</a:t>
            </a:r>
            <a:r>
              <a:rPr lang="en-US" sz="1400" b="1" dirty="0"/>
              <a:t>, </a:t>
            </a:r>
            <a:r>
              <a:rPr lang="en-US" sz="1400" b="1" dirty="0" err="1"/>
              <a:t>juomapullo</a:t>
            </a:r>
            <a:r>
              <a:rPr lang="en-US" sz="1400" b="1" dirty="0"/>
              <a:t> ja </a:t>
            </a:r>
            <a:r>
              <a:rPr lang="en-US" sz="1400" b="1" dirty="0" err="1"/>
              <a:t>hyppynaru</a:t>
            </a:r>
            <a:r>
              <a:rPr lang="en-US" sz="1400" b="1" dirty="0"/>
              <a:t> </a:t>
            </a:r>
            <a:r>
              <a:rPr lang="en-US" sz="1400" dirty="0" err="1"/>
              <a:t>oheisverkkaan</a:t>
            </a:r>
            <a:endParaRPr lang="en-US" sz="1400" dirty="0"/>
          </a:p>
          <a:p>
            <a:pPr marL="166878">
              <a:spcBef>
                <a:spcPts val="0"/>
              </a:spcBef>
              <a:spcAft>
                <a:spcPts val="438"/>
              </a:spcAft>
            </a:pPr>
            <a:r>
              <a:rPr lang="en-US" sz="1400" b="1" dirty="0" err="1"/>
              <a:t>Aluspuku</a:t>
            </a:r>
            <a:r>
              <a:rPr lang="en-US" sz="1400" b="1" dirty="0"/>
              <a:t>/</a:t>
            </a:r>
            <a:r>
              <a:rPr lang="en-US" sz="1400" b="1" dirty="0" err="1"/>
              <a:t>pikkuhousut</a:t>
            </a:r>
            <a:r>
              <a:rPr lang="en-US" sz="1400" b="1" dirty="0"/>
              <a:t> </a:t>
            </a:r>
          </a:p>
          <a:p>
            <a:pPr marL="500634" lvl="1">
              <a:spcBef>
                <a:spcPts val="0"/>
              </a:spcBef>
              <a:spcAft>
                <a:spcPts val="438"/>
              </a:spcAft>
            </a:pPr>
            <a:r>
              <a:rPr lang="en-US" sz="1400" dirty="0" err="1"/>
              <a:t>Ihonväriset</a:t>
            </a:r>
            <a:r>
              <a:rPr lang="en-US" sz="1400" dirty="0"/>
              <a:t>, </a:t>
            </a:r>
            <a:r>
              <a:rPr lang="en-US" sz="1400" dirty="0" err="1"/>
              <a:t>eivät</a:t>
            </a:r>
            <a:r>
              <a:rPr lang="en-US" sz="1400" dirty="0"/>
              <a:t> </a:t>
            </a:r>
            <a:r>
              <a:rPr lang="en-US" sz="1400" dirty="0" err="1"/>
              <a:t>saa</a:t>
            </a:r>
            <a:r>
              <a:rPr lang="en-US" sz="1400" dirty="0"/>
              <a:t> </a:t>
            </a:r>
            <a:r>
              <a:rPr lang="en-US" sz="1400" dirty="0" err="1"/>
              <a:t>näkyä</a:t>
            </a:r>
            <a:r>
              <a:rPr lang="en-US" sz="1400" dirty="0"/>
              <a:t> </a:t>
            </a:r>
            <a:r>
              <a:rPr lang="en-US" sz="1400" dirty="0" err="1"/>
              <a:t>kisapuvun</a:t>
            </a:r>
            <a:r>
              <a:rPr lang="en-US" sz="1400" dirty="0"/>
              <a:t> </a:t>
            </a:r>
            <a:r>
              <a:rPr lang="en-US" sz="1400" dirty="0" err="1"/>
              <a:t>alta</a:t>
            </a:r>
            <a:endParaRPr lang="en-US" sz="1400" dirty="0"/>
          </a:p>
          <a:p>
            <a:pPr marL="166878">
              <a:spcBef>
                <a:spcPts val="0"/>
              </a:spcBef>
              <a:spcAft>
                <a:spcPts val="438"/>
              </a:spcAft>
            </a:pPr>
            <a:r>
              <a:rPr lang="en-US" sz="1400" b="1" dirty="0" err="1"/>
              <a:t>Hiukset</a:t>
            </a:r>
            <a:r>
              <a:rPr lang="en-US" sz="1400" b="1" dirty="0"/>
              <a:t> ja </a:t>
            </a:r>
            <a:r>
              <a:rPr lang="en-US" sz="1400" b="1" dirty="0" err="1"/>
              <a:t>meikki</a:t>
            </a:r>
            <a:r>
              <a:rPr lang="en-US" sz="1400" b="1" dirty="0"/>
              <a:t> </a:t>
            </a:r>
            <a:r>
              <a:rPr lang="en-US" sz="1400" dirty="0" err="1"/>
              <a:t>valmiina</a:t>
            </a:r>
            <a:r>
              <a:rPr lang="en-US" sz="1400" dirty="0"/>
              <a:t> </a:t>
            </a:r>
            <a:r>
              <a:rPr lang="en-US" sz="1400" dirty="0" err="1"/>
              <a:t>kilpailupaikalle</a:t>
            </a:r>
            <a:r>
              <a:rPr lang="en-US" sz="1400" dirty="0"/>
              <a:t> </a:t>
            </a:r>
            <a:r>
              <a:rPr lang="en-US" sz="1400" dirty="0" err="1"/>
              <a:t>saapuessa</a:t>
            </a:r>
            <a:r>
              <a:rPr lang="en-US" sz="1400" dirty="0"/>
              <a:t>!</a:t>
            </a:r>
          </a:p>
          <a:p>
            <a:pPr marL="500634" lvl="1">
              <a:spcBef>
                <a:spcPts val="0"/>
              </a:spcBef>
              <a:spcAft>
                <a:spcPts val="438"/>
              </a:spcAft>
            </a:pPr>
            <a:r>
              <a:rPr lang="en-US" sz="1400" dirty="0" err="1"/>
              <a:t>Hiukset</a:t>
            </a:r>
            <a:r>
              <a:rPr lang="en-US" sz="1400" dirty="0"/>
              <a:t> </a:t>
            </a:r>
            <a:r>
              <a:rPr lang="en-US" sz="1400" dirty="0" err="1"/>
              <a:t>mieluiten</a:t>
            </a:r>
            <a:r>
              <a:rPr lang="en-US" sz="1400" dirty="0"/>
              <a:t> </a:t>
            </a:r>
            <a:r>
              <a:rPr lang="en-US" sz="1400" dirty="0" err="1"/>
              <a:t>nutturalla</a:t>
            </a:r>
            <a:r>
              <a:rPr lang="en-US" sz="1400" dirty="0"/>
              <a:t>, </a:t>
            </a:r>
            <a:r>
              <a:rPr lang="en-US" sz="1400" dirty="0" err="1"/>
              <a:t>myös</a:t>
            </a:r>
            <a:r>
              <a:rPr lang="en-US" sz="1400" dirty="0"/>
              <a:t> </a:t>
            </a:r>
            <a:r>
              <a:rPr lang="en-US" sz="1400" dirty="0" err="1"/>
              <a:t>muu</a:t>
            </a:r>
            <a:r>
              <a:rPr lang="en-US" sz="1400" dirty="0"/>
              <a:t> </a:t>
            </a:r>
            <a:r>
              <a:rPr lang="en-US" sz="1400" dirty="0" err="1"/>
              <a:t>siisti</a:t>
            </a:r>
            <a:r>
              <a:rPr lang="en-US" sz="1400" dirty="0"/>
              <a:t> </a:t>
            </a:r>
            <a:r>
              <a:rPr lang="en-US" sz="1400" dirty="0" err="1"/>
              <a:t>lettikampaus</a:t>
            </a:r>
            <a:r>
              <a:rPr lang="en-US" sz="1400" dirty="0"/>
              <a:t>/</a:t>
            </a:r>
            <a:r>
              <a:rPr lang="en-US" sz="1400" dirty="0" err="1"/>
              <a:t>poninhäntäkampaus</a:t>
            </a:r>
            <a:r>
              <a:rPr lang="en-US" sz="1400" dirty="0"/>
              <a:t> </a:t>
            </a:r>
            <a:r>
              <a:rPr lang="en-US" sz="1400" dirty="0" err="1"/>
              <a:t>käy</a:t>
            </a:r>
            <a:r>
              <a:rPr lang="en-US" sz="1400" dirty="0"/>
              <a:t>, </a:t>
            </a:r>
            <a:r>
              <a:rPr lang="en-US" sz="1400" dirty="0" err="1"/>
              <a:t>mikäli</a:t>
            </a:r>
            <a:r>
              <a:rPr lang="en-US" sz="1400" dirty="0"/>
              <a:t> </a:t>
            </a:r>
            <a:r>
              <a:rPr lang="en-US" sz="1400" dirty="0" err="1"/>
              <a:t>valmentajan</a:t>
            </a:r>
            <a:r>
              <a:rPr lang="en-US" sz="1400" dirty="0"/>
              <a:t> </a:t>
            </a:r>
            <a:r>
              <a:rPr lang="en-US" sz="1400" dirty="0" err="1"/>
              <a:t>kanssa</a:t>
            </a:r>
            <a:r>
              <a:rPr lang="en-US" sz="1400" dirty="0"/>
              <a:t> </a:t>
            </a:r>
            <a:r>
              <a:rPr lang="en-US" sz="1400" dirty="0" err="1"/>
              <a:t>tämä</a:t>
            </a:r>
            <a:r>
              <a:rPr lang="en-US" sz="1400" dirty="0"/>
              <a:t> </a:t>
            </a:r>
            <a:r>
              <a:rPr lang="en-US" sz="1400" dirty="0" err="1"/>
              <a:t>todettu</a:t>
            </a:r>
            <a:r>
              <a:rPr lang="en-US" sz="1400" dirty="0"/>
              <a:t> </a:t>
            </a:r>
            <a:r>
              <a:rPr lang="en-US" sz="1400" dirty="0" err="1"/>
              <a:t>ohjelmaan</a:t>
            </a:r>
            <a:r>
              <a:rPr lang="en-US" sz="1400" dirty="0"/>
              <a:t> </a:t>
            </a:r>
            <a:r>
              <a:rPr lang="en-US" sz="1400" dirty="0" err="1"/>
              <a:t>sopivaksi</a:t>
            </a:r>
            <a:r>
              <a:rPr lang="en-US" sz="1400" dirty="0"/>
              <a:t>. </a:t>
            </a:r>
            <a:r>
              <a:rPr lang="en-US" sz="1400" dirty="0" err="1"/>
              <a:t>Kampauksen</a:t>
            </a:r>
            <a:r>
              <a:rPr lang="en-US" sz="1400" dirty="0"/>
              <a:t> </a:t>
            </a:r>
            <a:r>
              <a:rPr lang="en-US" sz="1400" dirty="0" err="1"/>
              <a:t>tulee</a:t>
            </a:r>
            <a:r>
              <a:rPr lang="en-US" sz="1400" dirty="0"/>
              <a:t> olla </a:t>
            </a:r>
            <a:r>
              <a:rPr lang="en-US" sz="1400" dirty="0" err="1"/>
              <a:t>kestävä</a:t>
            </a:r>
            <a:r>
              <a:rPr lang="en-US" sz="1400" dirty="0"/>
              <a:t>!</a:t>
            </a:r>
          </a:p>
          <a:p>
            <a:pPr marL="500634" lvl="1">
              <a:spcBef>
                <a:spcPts val="0"/>
              </a:spcBef>
              <a:spcAft>
                <a:spcPts val="438"/>
              </a:spcAft>
            </a:pPr>
            <a:r>
              <a:rPr lang="en-US" sz="1400" dirty="0" err="1"/>
              <a:t>Ei</a:t>
            </a:r>
            <a:r>
              <a:rPr lang="en-US" sz="1400" dirty="0"/>
              <a:t> </a:t>
            </a:r>
            <a:r>
              <a:rPr lang="en-US" sz="1400" dirty="0" err="1"/>
              <a:t>mitään</a:t>
            </a:r>
            <a:r>
              <a:rPr lang="en-US" sz="1400" dirty="0"/>
              <a:t> </a:t>
            </a:r>
            <a:r>
              <a:rPr lang="en-US" sz="1400" dirty="0" err="1"/>
              <a:t>helposti</a:t>
            </a:r>
            <a:r>
              <a:rPr lang="en-US" sz="1400" dirty="0"/>
              <a:t> </a:t>
            </a:r>
            <a:r>
              <a:rPr lang="en-US" sz="1400" dirty="0" err="1"/>
              <a:t>irtoavia</a:t>
            </a:r>
            <a:r>
              <a:rPr lang="en-US" sz="1400" dirty="0"/>
              <a:t> </a:t>
            </a:r>
            <a:r>
              <a:rPr lang="en-US" sz="1400" dirty="0" err="1"/>
              <a:t>koristeita</a:t>
            </a:r>
            <a:r>
              <a:rPr lang="en-US" sz="1400" dirty="0"/>
              <a:t>, </a:t>
            </a:r>
            <a:r>
              <a:rPr lang="en-US" sz="1400" dirty="0" err="1"/>
              <a:t>lakkaa</a:t>
            </a:r>
            <a:r>
              <a:rPr lang="en-US" sz="1400" dirty="0"/>
              <a:t> </a:t>
            </a:r>
            <a:r>
              <a:rPr lang="en-US" sz="1400" dirty="0" err="1"/>
              <a:t>tulisi</a:t>
            </a:r>
            <a:r>
              <a:rPr lang="en-US" sz="1400" dirty="0"/>
              <a:t> </a:t>
            </a:r>
            <a:r>
              <a:rPr lang="en-US" sz="1400" dirty="0" err="1"/>
              <a:t>käyttää</a:t>
            </a:r>
            <a:r>
              <a:rPr lang="en-US" sz="1400" dirty="0"/>
              <a:t> </a:t>
            </a:r>
            <a:r>
              <a:rPr lang="en-US" sz="1400" dirty="0" err="1"/>
              <a:t>ulkona</a:t>
            </a:r>
            <a:r>
              <a:rPr lang="en-US" sz="1400" dirty="0"/>
              <a:t> (</a:t>
            </a:r>
            <a:r>
              <a:rPr lang="en-US" sz="1400" dirty="0" err="1"/>
              <a:t>ei</a:t>
            </a:r>
            <a:r>
              <a:rPr lang="en-US" sz="1400" dirty="0"/>
              <a:t> </a:t>
            </a:r>
            <a:r>
              <a:rPr lang="en-US" sz="1400" dirty="0" err="1"/>
              <a:t>suihkutella</a:t>
            </a:r>
            <a:r>
              <a:rPr lang="en-US" sz="1400" dirty="0"/>
              <a:t> </a:t>
            </a:r>
            <a:r>
              <a:rPr lang="en-US" sz="1400" dirty="0" err="1"/>
              <a:t>pukukopissa</a:t>
            </a:r>
            <a:r>
              <a:rPr lang="en-US" sz="1400" dirty="0"/>
              <a:t>) </a:t>
            </a:r>
            <a:r>
              <a:rPr lang="en-US" sz="1400" dirty="0" err="1"/>
              <a:t>Kimallelakka</a:t>
            </a:r>
            <a:r>
              <a:rPr lang="en-US" sz="1400" dirty="0"/>
              <a:t> </a:t>
            </a:r>
            <a:r>
              <a:rPr lang="en-US" sz="1400" dirty="0" err="1"/>
              <a:t>sallittu</a:t>
            </a:r>
            <a:endParaRPr lang="en-US" sz="1400" dirty="0"/>
          </a:p>
          <a:p>
            <a:pPr marL="500634" lvl="1">
              <a:spcBef>
                <a:spcPts val="0"/>
              </a:spcBef>
              <a:spcAft>
                <a:spcPts val="438"/>
              </a:spcAft>
            </a:pPr>
            <a:r>
              <a:rPr lang="en-US" sz="1400" dirty="0" err="1"/>
              <a:t>Pidä</a:t>
            </a:r>
            <a:r>
              <a:rPr lang="en-US" sz="1400" dirty="0"/>
              <a:t> </a:t>
            </a:r>
            <a:r>
              <a:rPr lang="en-US" sz="1400" dirty="0" err="1"/>
              <a:t>pinnejä</a:t>
            </a:r>
            <a:r>
              <a:rPr lang="en-US" sz="1400" dirty="0"/>
              <a:t>, </a:t>
            </a:r>
            <a:r>
              <a:rPr lang="en-US" sz="1400" dirty="0" err="1"/>
              <a:t>hengettömiä</a:t>
            </a:r>
            <a:r>
              <a:rPr lang="en-US" sz="1400" dirty="0"/>
              <a:t>, </a:t>
            </a:r>
            <a:r>
              <a:rPr lang="en-US" sz="1400" dirty="0" err="1"/>
              <a:t>ponnareita</a:t>
            </a:r>
            <a:r>
              <a:rPr lang="en-US" sz="1400" dirty="0"/>
              <a:t> </a:t>
            </a:r>
            <a:r>
              <a:rPr lang="en-US" sz="1400" dirty="0" err="1"/>
              <a:t>tms</a:t>
            </a:r>
            <a:r>
              <a:rPr lang="en-US" sz="1400" dirty="0"/>
              <a:t>. </a:t>
            </a:r>
            <a:r>
              <a:rPr lang="en-US" sz="1400" dirty="0" err="1"/>
              <a:t>mukana</a:t>
            </a:r>
            <a:r>
              <a:rPr lang="en-US" sz="1400" dirty="0"/>
              <a:t>, </a:t>
            </a:r>
            <a:r>
              <a:rPr lang="en-US" sz="1400" dirty="0" err="1"/>
              <a:t>jotta</a:t>
            </a:r>
            <a:r>
              <a:rPr lang="en-US" sz="1400" dirty="0"/>
              <a:t> </a:t>
            </a:r>
            <a:r>
              <a:rPr lang="en-US" sz="1400" dirty="0" err="1"/>
              <a:t>kampausta</a:t>
            </a:r>
            <a:r>
              <a:rPr lang="en-US" sz="1400" dirty="0"/>
              <a:t> </a:t>
            </a:r>
            <a:r>
              <a:rPr lang="en-US" sz="1400" dirty="0" err="1"/>
              <a:t>voi</a:t>
            </a:r>
            <a:r>
              <a:rPr lang="en-US" sz="1400" dirty="0"/>
              <a:t> </a:t>
            </a:r>
            <a:r>
              <a:rPr lang="en-US" sz="1400" dirty="0" err="1"/>
              <a:t>tarvittaessa</a:t>
            </a:r>
            <a:r>
              <a:rPr lang="en-US" sz="1400" dirty="0"/>
              <a:t> </a:t>
            </a:r>
            <a:r>
              <a:rPr lang="en-US" sz="1400" dirty="0" err="1"/>
              <a:t>korjata</a:t>
            </a:r>
            <a:r>
              <a:rPr lang="en-US" sz="1400" dirty="0"/>
              <a:t> </a:t>
            </a:r>
            <a:r>
              <a:rPr lang="en-US" sz="1400" dirty="0" err="1"/>
              <a:t>ennen</a:t>
            </a:r>
            <a:r>
              <a:rPr lang="en-US" sz="1400" dirty="0"/>
              <a:t> </a:t>
            </a:r>
            <a:r>
              <a:rPr lang="en-US" sz="1400" dirty="0" err="1"/>
              <a:t>suoritusta</a:t>
            </a:r>
            <a:endParaRPr lang="en-US" sz="1400" dirty="0"/>
          </a:p>
          <a:p>
            <a:pPr marL="500634" lvl="1">
              <a:spcBef>
                <a:spcPts val="0"/>
              </a:spcBef>
              <a:spcAft>
                <a:spcPts val="438"/>
              </a:spcAft>
            </a:pPr>
            <a:r>
              <a:rPr lang="en-US" sz="1400" dirty="0" err="1"/>
              <a:t>Meikkiä</a:t>
            </a:r>
            <a:r>
              <a:rPr lang="en-US" sz="1400" dirty="0"/>
              <a:t> </a:t>
            </a:r>
            <a:r>
              <a:rPr lang="en-US" sz="1400" dirty="0" err="1"/>
              <a:t>maltilla</a:t>
            </a:r>
            <a:r>
              <a:rPr lang="en-US" sz="1400" dirty="0"/>
              <a:t> </a:t>
            </a:r>
            <a:r>
              <a:rPr lang="en-US" sz="1400" dirty="0" err="1"/>
              <a:t>jos</a:t>
            </a:r>
            <a:r>
              <a:rPr lang="en-US" sz="1400" dirty="0"/>
              <a:t> </a:t>
            </a:r>
            <a:r>
              <a:rPr lang="en-US" sz="1400" dirty="0" err="1"/>
              <a:t>tätä</a:t>
            </a:r>
            <a:r>
              <a:rPr lang="en-US" sz="1400" dirty="0"/>
              <a:t> </a:t>
            </a:r>
            <a:r>
              <a:rPr lang="en-US" sz="1400" dirty="0" err="1"/>
              <a:t>käytetään</a:t>
            </a:r>
            <a:endParaRPr lang="en-US" sz="1400" dirty="0"/>
          </a:p>
          <a:p>
            <a:pPr marL="166878">
              <a:spcBef>
                <a:spcPts val="0"/>
              </a:spcBef>
              <a:spcAft>
                <a:spcPts val="438"/>
              </a:spcAft>
            </a:pPr>
            <a:r>
              <a:rPr lang="en-US" sz="1400" b="1" dirty="0" err="1"/>
              <a:t>Eväät</a:t>
            </a:r>
            <a:endParaRPr lang="en-US" sz="1400" b="1" dirty="0"/>
          </a:p>
          <a:p>
            <a:pPr marL="500634" lvl="1">
              <a:spcBef>
                <a:spcPts val="0"/>
              </a:spcBef>
              <a:spcAft>
                <a:spcPts val="438"/>
              </a:spcAft>
            </a:pPr>
            <a:r>
              <a:rPr lang="en-US" sz="1400" dirty="0" err="1"/>
              <a:t>Esim</a:t>
            </a:r>
            <a:r>
              <a:rPr lang="en-US" sz="1400" dirty="0"/>
              <a:t>. </a:t>
            </a:r>
            <a:r>
              <a:rPr lang="en-US" sz="1400" dirty="0" err="1"/>
              <a:t>hedelmiä</a:t>
            </a:r>
            <a:r>
              <a:rPr lang="en-US" sz="1400" dirty="0"/>
              <a:t>, </a:t>
            </a:r>
            <a:r>
              <a:rPr lang="en-US" sz="1400" dirty="0" err="1"/>
              <a:t>välipalapatukka</a:t>
            </a:r>
            <a:r>
              <a:rPr lang="en-US" sz="1400" dirty="0"/>
              <a:t>, </a:t>
            </a:r>
            <a:r>
              <a:rPr lang="en-US" sz="1400" dirty="0" err="1"/>
              <a:t>rahka</a:t>
            </a:r>
            <a:r>
              <a:rPr lang="en-US" sz="1400" dirty="0"/>
              <a:t>, </a:t>
            </a:r>
            <a:r>
              <a:rPr lang="en-US" sz="1400" dirty="0" err="1"/>
              <a:t>juotavaa</a:t>
            </a:r>
            <a:endParaRPr lang="en-US" sz="1400" dirty="0"/>
          </a:p>
          <a:p>
            <a:pPr marL="500634" lvl="1">
              <a:spcBef>
                <a:spcPts val="0"/>
              </a:spcBef>
              <a:spcAft>
                <a:spcPts val="438"/>
              </a:spcAft>
            </a:pPr>
            <a:r>
              <a:rPr lang="en-US" sz="1400" dirty="0" err="1"/>
              <a:t>Karkit</a:t>
            </a:r>
            <a:r>
              <a:rPr lang="en-US" sz="1400" dirty="0"/>
              <a:t> ja </a:t>
            </a:r>
            <a:r>
              <a:rPr lang="en-US" sz="1400" dirty="0" err="1"/>
              <a:t>limppari</a:t>
            </a:r>
            <a:r>
              <a:rPr lang="en-US" sz="1400" dirty="0"/>
              <a:t> </a:t>
            </a:r>
            <a:r>
              <a:rPr lang="en-US" sz="1400" dirty="0" err="1"/>
              <a:t>eivät</a:t>
            </a:r>
            <a:r>
              <a:rPr lang="en-US" sz="1400" dirty="0"/>
              <a:t> ole </a:t>
            </a:r>
            <a:r>
              <a:rPr lang="en-US" sz="1400" dirty="0" err="1"/>
              <a:t>sopivia</a:t>
            </a:r>
            <a:r>
              <a:rPr lang="en-US" sz="1400" dirty="0"/>
              <a:t> </a:t>
            </a:r>
            <a:r>
              <a:rPr lang="en-US" sz="1400" dirty="0" err="1"/>
              <a:t>kisapaikan</a:t>
            </a:r>
            <a:r>
              <a:rPr lang="en-US" sz="1400" dirty="0"/>
              <a:t> </a:t>
            </a:r>
            <a:r>
              <a:rPr lang="en-US" sz="1400" dirty="0" err="1"/>
              <a:t>eväitä</a:t>
            </a:r>
            <a:endParaRPr lang="en-US" sz="1400" dirty="0"/>
          </a:p>
          <a:p>
            <a:pPr marL="166878">
              <a:spcBef>
                <a:spcPts val="0"/>
              </a:spcBef>
              <a:spcAft>
                <a:spcPts val="438"/>
              </a:spcAft>
            </a:pPr>
            <a:r>
              <a:rPr lang="en-US" sz="1400" b="1" dirty="0" err="1"/>
              <a:t>Viltti</a:t>
            </a:r>
            <a:r>
              <a:rPr lang="en-US" sz="1400" b="1" dirty="0"/>
              <a:t> ja </a:t>
            </a:r>
            <a:r>
              <a:rPr lang="en-US" sz="1400" b="1" dirty="0" err="1"/>
              <a:t>lämpimät</a:t>
            </a:r>
            <a:r>
              <a:rPr lang="en-US" sz="1400" b="1" dirty="0"/>
              <a:t> </a:t>
            </a:r>
            <a:r>
              <a:rPr lang="en-US" sz="1400" b="1" dirty="0" err="1"/>
              <a:t>vaatteet</a:t>
            </a:r>
            <a:endParaRPr lang="en-US" sz="1400" b="1" dirty="0"/>
          </a:p>
          <a:p>
            <a:pPr marL="500634" lvl="1">
              <a:spcBef>
                <a:spcPts val="0"/>
              </a:spcBef>
              <a:spcAft>
                <a:spcPts val="438"/>
              </a:spcAft>
            </a:pPr>
            <a:r>
              <a:rPr lang="en-US" sz="1400" dirty="0" err="1"/>
              <a:t>Jäähallit</a:t>
            </a:r>
            <a:r>
              <a:rPr lang="en-US" sz="1400" dirty="0"/>
              <a:t> </a:t>
            </a:r>
            <a:r>
              <a:rPr lang="en-US" sz="1400" dirty="0" err="1"/>
              <a:t>voivat</a:t>
            </a:r>
            <a:r>
              <a:rPr lang="en-US" sz="1400" dirty="0"/>
              <a:t> olla </a:t>
            </a:r>
            <a:r>
              <a:rPr lang="en-US" sz="1400" dirty="0" err="1"/>
              <a:t>kylmiä</a:t>
            </a:r>
            <a:endParaRPr lang="en-US" sz="14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9611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: Shape 51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37C3B9F-033A-725B-8835-5B9A7EF2E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fi-FI" sz="3700">
                <a:solidFill>
                  <a:schemeClr val="tx1">
                    <a:lumMod val="85000"/>
                    <a:lumOff val="15000"/>
                  </a:schemeClr>
                </a:solidFill>
              </a:rPr>
              <a:t>Kilpailupaikalle saapuminen ja oheisverryttely</a:t>
            </a:r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7D51885E-2B4A-9FF7-DB35-74A4D0B39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209" y="1966235"/>
            <a:ext cx="9703582" cy="4004661"/>
          </a:xfrm>
        </p:spPr>
        <p:txBody>
          <a:bodyPr anchor="ctr">
            <a:normAutofit/>
          </a:bodyPr>
          <a:lstStyle/>
          <a:p>
            <a:r>
              <a:rPr lang="fi-FI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Saavu kisapaikalle n. 1h ennen oman jääverrytelyryhmäsi alkua (huom. verryttelyryhmässä useampi luistelija)</a:t>
            </a:r>
          </a:p>
          <a:p>
            <a:r>
              <a:rPr lang="fi-FI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Ilmoittaudu kisapaikalla saapuneeksi infopisteellä, vie tavarasi koppiin ja etsi valmentaja verryttelyaikataulun varmistamista varten</a:t>
            </a:r>
          </a:p>
          <a:p>
            <a:r>
              <a:rPr lang="fi-FI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Valmentaja ohjeistaa verryttelyajan ja monelta luistimia tulee olla laittamassa, seuraa kuitenkin aikataulua joka voi muuttua kilpailun ollessa jäljessä tai ajoissa (joustava aikataulu). Yleensä jäädytystauoilla kilpailu palaa aikatauluun</a:t>
            </a:r>
          </a:p>
          <a:p>
            <a:r>
              <a:rPr lang="fi-FI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Tässä vaiheessa annetaan valmentajalle työrauha ja lapselle keskittymisrauha kisasuoritukseen, vanhemmat voivat siirtyä nauttimaan kisasta katsomoon </a:t>
            </a:r>
            <a:r>
              <a:rPr lang="fi-FI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</a:t>
            </a:r>
            <a:endParaRPr lang="fi-FI" sz="12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i-FI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Valmentajan kanssa tai vaihtoehtoisesti ohjeiden mukaisesti omatoimisesti oheisverkka, jonka kesto n. 20-30 minuuttia</a:t>
            </a:r>
          </a:p>
          <a:p>
            <a:pPr lvl="1"/>
            <a:r>
              <a:rPr lang="fi-FI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Valmentajalla voi olla eri luistelijoiden jää- ja oheisverkkoja aikataulullisesti päällekkäin, jolloin luistelijan jääverryttely menee aina etusijalle. Tällöin oheisverkkaava </a:t>
            </a:r>
            <a:r>
              <a:rPr lang="fi-FI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luistelija</a:t>
            </a:r>
            <a:r>
              <a:rPr lang="fi-FI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suorittaa valmentajan tekemän ohjeen mukaisesti verryttelyn</a:t>
            </a:r>
          </a:p>
          <a:p>
            <a:pPr lvl="1"/>
            <a:r>
              <a:rPr lang="fi-FI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Oheisverkkaan kannattaa laittaa jo kisasukkahousut verkkahousujen alle, jotta kilpailupuvun vaihtaminen tämän jälkeen on helpompaa ja nopeampaa!</a:t>
            </a:r>
          </a:p>
          <a:p>
            <a:pPr lvl="1"/>
            <a:r>
              <a:rPr lang="fi-FI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Verryttely tapahtuu kisojen tarjoamalla ja puitteiden mukaisella verryttelyalueella</a:t>
            </a:r>
          </a:p>
          <a:p>
            <a:r>
              <a:rPr lang="fi-FI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Kilpailupuvun laitto ajoissa ennen luistinten laittoa pukukopissa valmentajan ohjeistuksen mukaisesti</a:t>
            </a:r>
          </a:p>
          <a:p>
            <a:pPr lvl="1"/>
            <a:r>
              <a:rPr lang="fi-FI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Yleensä noin 20-30 min ennen jääverryttelyä</a:t>
            </a:r>
          </a:p>
        </p:txBody>
      </p:sp>
      <p:sp>
        <p:nvSpPr>
          <p:cNvPr id="63" name="Freeform: Shape 53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9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DC0EC46-2230-4728-856D-F3531112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643467"/>
            <a:ext cx="10905066" cy="5562249"/>
          </a:xfrm>
          <a:custGeom>
            <a:avLst/>
            <a:gdLst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8506 w 11243827"/>
              <a:gd name="connsiteY105" fmla="*/ 5632788 h 5641173"/>
              <a:gd name="connsiteX106" fmla="*/ 7912803 w 11243827"/>
              <a:gd name="connsiteY106" fmla="*/ 5629702 h 5641173"/>
              <a:gd name="connsiteX107" fmla="*/ 7890915 w 11243827"/>
              <a:gd name="connsiteY107" fmla="*/ 5612272 h 5641173"/>
              <a:gd name="connsiteX108" fmla="*/ 7727691 w 11243827"/>
              <a:gd name="connsiteY108" fmla="*/ 5621064 h 5641173"/>
              <a:gd name="connsiteX109" fmla="*/ 7685998 w 11243827"/>
              <a:gd name="connsiteY109" fmla="*/ 5615564 h 5641173"/>
              <a:gd name="connsiteX110" fmla="*/ 7649302 w 11243827"/>
              <a:gd name="connsiteY110" fmla="*/ 5626541 h 5641173"/>
              <a:gd name="connsiteX111" fmla="*/ 7634083 w 11243827"/>
              <a:gd name="connsiteY111" fmla="*/ 5620862 h 5641173"/>
              <a:gd name="connsiteX112" fmla="*/ 7631455 w 11243827"/>
              <a:gd name="connsiteY112" fmla="*/ 5619708 h 5641173"/>
              <a:gd name="connsiteX113" fmla="*/ 7620952 w 11243827"/>
              <a:gd name="connsiteY113" fmla="*/ 5618872 h 5641173"/>
              <a:gd name="connsiteX114" fmla="*/ 7617992 w 11243827"/>
              <a:gd name="connsiteY114" fmla="*/ 5613914 h 5641173"/>
              <a:gd name="connsiteX115" fmla="*/ 7602182 w 11243827"/>
              <a:gd name="connsiteY115" fmla="*/ 5609271 h 5641173"/>
              <a:gd name="connsiteX116" fmla="*/ 7582847 w 11243827"/>
              <a:gd name="connsiteY116" fmla="*/ 5609047 h 5641173"/>
              <a:gd name="connsiteX117" fmla="*/ 7514158 w 11243827"/>
              <a:gd name="connsiteY117" fmla="*/ 5607737 h 5641173"/>
              <a:gd name="connsiteX118" fmla="*/ 7502955 w 11243827"/>
              <a:gd name="connsiteY118" fmla="*/ 5610415 h 5641173"/>
              <a:gd name="connsiteX119" fmla="*/ 7466391 w 11243827"/>
              <a:gd name="connsiteY119" fmla="*/ 5605949 h 5641173"/>
              <a:gd name="connsiteX120" fmla="*/ 7433806 w 11243827"/>
              <a:gd name="connsiteY120" fmla="*/ 5604945 h 5641173"/>
              <a:gd name="connsiteX121" fmla="*/ 7412693 w 11243827"/>
              <a:gd name="connsiteY121" fmla="*/ 5607075 h 5641173"/>
              <a:gd name="connsiteX122" fmla="*/ 7407159 w 11243827"/>
              <a:gd name="connsiteY122" fmla="*/ 5605310 h 5641173"/>
              <a:gd name="connsiteX123" fmla="*/ 7385900 w 11243827"/>
              <a:gd name="connsiteY123" fmla="*/ 5604171 h 5641173"/>
              <a:gd name="connsiteX124" fmla="*/ 7375071 w 11243827"/>
              <a:gd name="connsiteY124" fmla="*/ 5606788 h 5641173"/>
              <a:gd name="connsiteX125" fmla="*/ 7364382 w 11243827"/>
              <a:gd name="connsiteY125" fmla="*/ 5600762 h 5641173"/>
              <a:gd name="connsiteX126" fmla="*/ 7361770 w 11243827"/>
              <a:gd name="connsiteY126" fmla="*/ 5596347 h 5641173"/>
              <a:gd name="connsiteX127" fmla="*/ 7346641 w 11243827"/>
              <a:gd name="connsiteY127" fmla="*/ 5598329 h 5641173"/>
              <a:gd name="connsiteX128" fmla="*/ 7334238 w 11243827"/>
              <a:gd name="connsiteY128" fmla="*/ 5594014 h 5641173"/>
              <a:gd name="connsiteX129" fmla="*/ 7323426 w 11243827"/>
              <a:gd name="connsiteY129" fmla="*/ 5596835 h 5641173"/>
              <a:gd name="connsiteX130" fmla="*/ 7318938 w 11243827"/>
              <a:gd name="connsiteY130" fmla="*/ 5596200 h 5641173"/>
              <a:gd name="connsiteX131" fmla="*/ 7307784 w 11243827"/>
              <a:gd name="connsiteY131" fmla="*/ 5594065 h 5641173"/>
              <a:gd name="connsiteX132" fmla="*/ 7288540 w 11243827"/>
              <a:gd name="connsiteY132" fmla="*/ 5589320 h 5641173"/>
              <a:gd name="connsiteX133" fmla="*/ 7282537 w 11243827"/>
              <a:gd name="connsiteY133" fmla="*/ 5588660 h 5641173"/>
              <a:gd name="connsiteX134" fmla="*/ 7269466 w 11243827"/>
              <a:gd name="connsiteY134" fmla="*/ 5581404 h 5641173"/>
              <a:gd name="connsiteX135" fmla="*/ 7244165 w 11243827"/>
              <a:gd name="connsiteY135" fmla="*/ 5575200 h 5641173"/>
              <a:gd name="connsiteX136" fmla="*/ 7199619 w 11243827"/>
              <a:gd name="connsiteY136" fmla="*/ 5553550 h 5641173"/>
              <a:gd name="connsiteX137" fmla="*/ 7173434 w 11243827"/>
              <a:gd name="connsiteY137" fmla="*/ 5543219 h 5641173"/>
              <a:gd name="connsiteX138" fmla="*/ 7155718 w 11243827"/>
              <a:gd name="connsiteY138" fmla="*/ 5533697 h 5641173"/>
              <a:gd name="connsiteX139" fmla="*/ 7103430 w 11243827"/>
              <a:gd name="connsiteY139" fmla="*/ 5520249 h 5641173"/>
              <a:gd name="connsiteX140" fmla="*/ 7013746 w 11243827"/>
              <a:gd name="connsiteY140" fmla="*/ 5502470 h 5641173"/>
              <a:gd name="connsiteX141" fmla="*/ 6995379 w 11243827"/>
              <a:gd name="connsiteY141" fmla="*/ 5497693 h 5641173"/>
              <a:gd name="connsiteX142" fmla="*/ 6982475 w 11243827"/>
              <a:gd name="connsiteY142" fmla="*/ 5489641 h 5641173"/>
              <a:gd name="connsiteX143" fmla="*/ 6981994 w 11243827"/>
              <a:gd name="connsiteY143" fmla="*/ 5484335 h 5641173"/>
              <a:gd name="connsiteX144" fmla="*/ 6972355 w 11243827"/>
              <a:gd name="connsiteY144" fmla="*/ 5481074 h 5641173"/>
              <a:gd name="connsiteX145" fmla="*/ 6970394 w 11243827"/>
              <a:gd name="connsiteY145" fmla="*/ 5479383 h 5641173"/>
              <a:gd name="connsiteX146" fmla="*/ 6958543 w 11243827"/>
              <a:gd name="connsiteY146" fmla="*/ 5470507 h 5641173"/>
              <a:gd name="connsiteX147" fmla="*/ 6918276 w 11243827"/>
              <a:gd name="connsiteY147" fmla="*/ 5472034 h 5641173"/>
              <a:gd name="connsiteX148" fmla="*/ 6881046 w 11243827"/>
              <a:gd name="connsiteY148" fmla="*/ 5457070 h 5641173"/>
              <a:gd name="connsiteX149" fmla="*/ 6720917 w 11243827"/>
              <a:gd name="connsiteY149" fmla="*/ 5426664 h 5641173"/>
              <a:gd name="connsiteX150" fmla="*/ 6724964 w 11243827"/>
              <a:gd name="connsiteY150" fmla="*/ 5414071 h 5641173"/>
              <a:gd name="connsiteX151" fmla="*/ 6717823 w 11243827"/>
              <a:gd name="connsiteY151" fmla="*/ 5410317 h 5641173"/>
              <a:gd name="connsiteX152" fmla="*/ 6660723 w 11243827"/>
              <a:gd name="connsiteY152" fmla="*/ 5408304 h 5641173"/>
              <a:gd name="connsiteX153" fmla="*/ 6532914 w 11243827"/>
              <a:gd name="connsiteY153" fmla="*/ 5431205 h 5641173"/>
              <a:gd name="connsiteX154" fmla="*/ 6317327 w 11243827"/>
              <a:gd name="connsiteY154" fmla="*/ 5481889 h 5641173"/>
              <a:gd name="connsiteX155" fmla="*/ 6196243 w 11243827"/>
              <a:gd name="connsiteY155" fmla="*/ 5515042 h 5641173"/>
              <a:gd name="connsiteX156" fmla="*/ 6099124 w 11243827"/>
              <a:gd name="connsiteY156" fmla="*/ 5516848 h 5641173"/>
              <a:gd name="connsiteX157" fmla="*/ 6016077 w 11243827"/>
              <a:gd name="connsiteY157" fmla="*/ 5528642 h 5641173"/>
              <a:gd name="connsiteX158" fmla="*/ 6004389 w 11243827"/>
              <a:gd name="connsiteY158" fmla="*/ 5531206 h 5641173"/>
              <a:gd name="connsiteX159" fmla="*/ 5933945 w 11243827"/>
              <a:gd name="connsiteY159" fmla="*/ 5538840 h 5641173"/>
              <a:gd name="connsiteX160" fmla="*/ 5883936 w 11243827"/>
              <a:gd name="connsiteY160" fmla="*/ 5553807 h 5641173"/>
              <a:gd name="connsiteX161" fmla="*/ 5798331 w 11243827"/>
              <a:gd name="connsiteY161" fmla="*/ 5564248 h 5641173"/>
              <a:gd name="connsiteX162" fmla="*/ 5712738 w 11243827"/>
              <a:gd name="connsiteY162" fmla="*/ 5573120 h 5641173"/>
              <a:gd name="connsiteX163" fmla="*/ 5681342 w 11243827"/>
              <a:gd name="connsiteY163" fmla="*/ 5575621 h 5641173"/>
              <a:gd name="connsiteX164" fmla="*/ 5627167 w 11243827"/>
              <a:gd name="connsiteY164" fmla="*/ 5583215 h 5641173"/>
              <a:gd name="connsiteX165" fmla="*/ 5591414 w 11243827"/>
              <a:gd name="connsiteY165" fmla="*/ 5587695 h 5641173"/>
              <a:gd name="connsiteX166" fmla="*/ 5583028 w 11243827"/>
              <a:gd name="connsiteY166" fmla="*/ 5580877 h 5641173"/>
              <a:gd name="connsiteX167" fmla="*/ 5549426 w 11243827"/>
              <a:gd name="connsiteY167" fmla="*/ 5582858 h 5641173"/>
              <a:gd name="connsiteX168" fmla="*/ 5519999 w 11243827"/>
              <a:gd name="connsiteY168" fmla="*/ 5592246 h 5641173"/>
              <a:gd name="connsiteX169" fmla="*/ 5480028 w 11243827"/>
              <a:gd name="connsiteY169" fmla="*/ 5597282 h 5641173"/>
              <a:gd name="connsiteX170" fmla="*/ 5456175 w 11243827"/>
              <a:gd name="connsiteY170" fmla="*/ 5600371 h 5641173"/>
              <a:gd name="connsiteX171" fmla="*/ 5388463 w 11243827"/>
              <a:gd name="connsiteY171" fmla="*/ 5602638 h 5641173"/>
              <a:gd name="connsiteX172" fmla="*/ 5265898 w 11243827"/>
              <a:gd name="connsiteY172" fmla="*/ 5591830 h 5641173"/>
              <a:gd name="connsiteX173" fmla="*/ 5231231 w 11243827"/>
              <a:gd name="connsiteY173" fmla="*/ 5592790 h 5641173"/>
              <a:gd name="connsiteX174" fmla="*/ 5226996 w 11243827"/>
              <a:gd name="connsiteY174" fmla="*/ 5595040 h 5641173"/>
              <a:gd name="connsiteX175" fmla="*/ 5175988 w 11243827"/>
              <a:gd name="connsiteY175" fmla="*/ 5588131 h 5641173"/>
              <a:gd name="connsiteX176" fmla="*/ 5107470 w 11243827"/>
              <a:gd name="connsiteY176" fmla="*/ 5594771 h 5641173"/>
              <a:gd name="connsiteX177" fmla="*/ 5027868 w 11243827"/>
              <a:gd name="connsiteY177" fmla="*/ 5605624 h 5641173"/>
              <a:gd name="connsiteX178" fmla="*/ 5007324 w 11243827"/>
              <a:gd name="connsiteY178" fmla="*/ 5609209 h 5641173"/>
              <a:gd name="connsiteX179" fmla="*/ 4952559 w 11243827"/>
              <a:gd name="connsiteY179" fmla="*/ 5611402 h 5641173"/>
              <a:gd name="connsiteX180" fmla="*/ 4826081 w 11243827"/>
              <a:gd name="connsiteY180" fmla="*/ 5616191 h 5641173"/>
              <a:gd name="connsiteX181" fmla="*/ 4823501 w 11243827"/>
              <a:gd name="connsiteY181" fmla="*/ 5619174 h 5641173"/>
              <a:gd name="connsiteX182" fmla="*/ 4813093 w 11243827"/>
              <a:gd name="connsiteY182" fmla="*/ 5620026 h 5641173"/>
              <a:gd name="connsiteX183" fmla="*/ 4810563 w 11243827"/>
              <a:gd name="connsiteY183" fmla="*/ 5620787 h 5641173"/>
              <a:gd name="connsiteX184" fmla="*/ 4795818 w 11243827"/>
              <a:gd name="connsiteY184" fmla="*/ 5624618 h 5641173"/>
              <a:gd name="connsiteX185" fmla="*/ 4758404 w 11243827"/>
              <a:gd name="connsiteY185" fmla="*/ 5619510 h 5641173"/>
              <a:gd name="connsiteX186" fmla="*/ 4717254 w 11243827"/>
              <a:gd name="connsiteY186" fmla="*/ 5624155 h 5641173"/>
              <a:gd name="connsiteX187" fmla="*/ 4591958 w 11243827"/>
              <a:gd name="connsiteY187" fmla="*/ 5624710 h 5641173"/>
              <a:gd name="connsiteX188" fmla="*/ 4476215 w 11243827"/>
              <a:gd name="connsiteY188" fmla="*/ 5628210 h 5641173"/>
              <a:gd name="connsiteX189" fmla="*/ 4425193 w 11243827"/>
              <a:gd name="connsiteY189" fmla="*/ 5627414 h 5641173"/>
              <a:gd name="connsiteX190" fmla="*/ 4383866 w 11243827"/>
              <a:gd name="connsiteY190" fmla="*/ 5626546 h 5641173"/>
              <a:gd name="connsiteX191" fmla="*/ 4385596 w 11243827"/>
              <a:gd name="connsiteY191" fmla="*/ 5634646 h 5641173"/>
              <a:gd name="connsiteX192" fmla="*/ 4360864 w 11243827"/>
              <a:gd name="connsiteY192" fmla="*/ 5641173 h 5641173"/>
              <a:gd name="connsiteX193" fmla="*/ 4328321 w 11243827"/>
              <a:gd name="connsiteY193" fmla="*/ 5626332 h 5641173"/>
              <a:gd name="connsiteX194" fmla="*/ 4309842 w 11243827"/>
              <a:gd name="connsiteY194" fmla="*/ 5626471 h 5641173"/>
              <a:gd name="connsiteX195" fmla="*/ 4277424 w 11243827"/>
              <a:gd name="connsiteY195" fmla="*/ 5631598 h 5641173"/>
              <a:gd name="connsiteX196" fmla="*/ 4266627 w 11243827"/>
              <a:gd name="connsiteY196" fmla="*/ 5633969 h 5641173"/>
              <a:gd name="connsiteX197" fmla="*/ 4185525 w 11243827"/>
              <a:gd name="connsiteY197" fmla="*/ 5617508 h 5641173"/>
              <a:gd name="connsiteX198" fmla="*/ 4177617 w 11243827"/>
              <a:gd name="connsiteY198" fmla="*/ 5610903 h 5641173"/>
              <a:gd name="connsiteX199" fmla="*/ 4136948 w 11243827"/>
              <a:gd name="connsiteY199" fmla="*/ 5608031 h 5641173"/>
              <a:gd name="connsiteX200" fmla="*/ 4132323 w 11243827"/>
              <a:gd name="connsiteY200" fmla="*/ 5609784 h 5641173"/>
              <a:gd name="connsiteX201" fmla="*/ 4098620 w 11243827"/>
              <a:gd name="connsiteY201" fmla="*/ 5599672 h 5641173"/>
              <a:gd name="connsiteX202" fmla="*/ 3963475 w 11243827"/>
              <a:gd name="connsiteY202" fmla="*/ 5581841 h 5641173"/>
              <a:gd name="connsiteX203" fmla="*/ 3703613 w 11243827"/>
              <a:gd name="connsiteY203" fmla="*/ 5572482 h 5641173"/>
              <a:gd name="connsiteX204" fmla="*/ 3432987 w 11243827"/>
              <a:gd name="connsiteY204" fmla="*/ 5545768 h 5641173"/>
              <a:gd name="connsiteX205" fmla="*/ 3176381 w 11243827"/>
              <a:gd name="connsiteY205" fmla="*/ 5556110 h 5641173"/>
              <a:gd name="connsiteX206" fmla="*/ 2710156 w 11243827"/>
              <a:gd name="connsiteY206" fmla="*/ 5527517 h 5641173"/>
              <a:gd name="connsiteX207" fmla="*/ 2550206 w 11243827"/>
              <a:gd name="connsiteY207" fmla="*/ 5524958 h 5641173"/>
              <a:gd name="connsiteX208" fmla="*/ 2443041 w 11243827"/>
              <a:gd name="connsiteY208" fmla="*/ 5523990 h 5641173"/>
              <a:gd name="connsiteX209" fmla="*/ 2435613 w 11243827"/>
              <a:gd name="connsiteY209" fmla="*/ 5526704 h 5641173"/>
              <a:gd name="connsiteX210" fmla="*/ 2405682 w 11243827"/>
              <a:gd name="connsiteY210" fmla="*/ 5528307 h 5641173"/>
              <a:gd name="connsiteX211" fmla="*/ 2397487 w 11243827"/>
              <a:gd name="connsiteY211" fmla="*/ 5540337 h 5641173"/>
              <a:gd name="connsiteX212" fmla="*/ 2297454 w 11243827"/>
              <a:gd name="connsiteY212" fmla="*/ 5550765 h 5641173"/>
              <a:gd name="connsiteX213" fmla="*/ 2056700 w 11243827"/>
              <a:gd name="connsiteY213" fmla="*/ 5555489 h 5641173"/>
              <a:gd name="connsiteX214" fmla="*/ 1878530 w 11243827"/>
              <a:gd name="connsiteY214" fmla="*/ 5535330 h 5641173"/>
              <a:gd name="connsiteX215" fmla="*/ 1859292 w 11243827"/>
              <a:gd name="connsiteY215" fmla="*/ 5535461 h 5641173"/>
              <a:gd name="connsiteX216" fmla="*/ 1835626 w 11243827"/>
              <a:gd name="connsiteY216" fmla="*/ 5533793 h 5641173"/>
              <a:gd name="connsiteX217" fmla="*/ 1798939 w 11243827"/>
              <a:gd name="connsiteY217" fmla="*/ 5540285 h 5641173"/>
              <a:gd name="connsiteX218" fmla="*/ 1779046 w 11243827"/>
              <a:gd name="connsiteY218" fmla="*/ 5549949 h 5641173"/>
              <a:gd name="connsiteX219" fmla="*/ 1772421 w 11243827"/>
              <a:gd name="connsiteY219" fmla="*/ 5549018 h 5641173"/>
              <a:gd name="connsiteX220" fmla="*/ 1772052 w 11243827"/>
              <a:gd name="connsiteY220" fmla="*/ 5545689 h 5641173"/>
              <a:gd name="connsiteX221" fmla="*/ 1711543 w 11243827"/>
              <a:gd name="connsiteY221" fmla="*/ 5534558 h 5641173"/>
              <a:gd name="connsiteX222" fmla="*/ 1698891 w 11243827"/>
              <a:gd name="connsiteY222" fmla="*/ 5513187 h 5641173"/>
              <a:gd name="connsiteX223" fmla="*/ 1538763 w 11243827"/>
              <a:gd name="connsiteY223" fmla="*/ 5482781 h 5641173"/>
              <a:gd name="connsiteX224" fmla="*/ 1501533 w 11243827"/>
              <a:gd name="connsiteY224" fmla="*/ 5467817 h 5641173"/>
              <a:gd name="connsiteX225" fmla="*/ 1461266 w 11243827"/>
              <a:gd name="connsiteY225" fmla="*/ 5469343 h 5641173"/>
              <a:gd name="connsiteX226" fmla="*/ 1449415 w 11243827"/>
              <a:gd name="connsiteY226" fmla="*/ 5460467 h 5641173"/>
              <a:gd name="connsiteX227" fmla="*/ 1447454 w 11243827"/>
              <a:gd name="connsiteY227" fmla="*/ 5458776 h 5641173"/>
              <a:gd name="connsiteX228" fmla="*/ 1437814 w 11243827"/>
              <a:gd name="connsiteY228" fmla="*/ 5455515 h 5641173"/>
              <a:gd name="connsiteX229" fmla="*/ 1437334 w 11243827"/>
              <a:gd name="connsiteY229" fmla="*/ 5450209 h 5641173"/>
              <a:gd name="connsiteX230" fmla="*/ 1424429 w 11243827"/>
              <a:gd name="connsiteY230" fmla="*/ 5442157 h 5641173"/>
              <a:gd name="connsiteX231" fmla="*/ 1406063 w 11243827"/>
              <a:gd name="connsiteY231" fmla="*/ 5437380 h 5641173"/>
              <a:gd name="connsiteX232" fmla="*/ 1316379 w 11243827"/>
              <a:gd name="connsiteY232" fmla="*/ 5419601 h 5641173"/>
              <a:gd name="connsiteX233" fmla="*/ 1264090 w 11243827"/>
              <a:gd name="connsiteY233" fmla="*/ 5406153 h 5641173"/>
              <a:gd name="connsiteX234" fmla="*/ 1246374 w 11243827"/>
              <a:gd name="connsiteY234" fmla="*/ 5396631 h 5641173"/>
              <a:gd name="connsiteX235" fmla="*/ 1220190 w 11243827"/>
              <a:gd name="connsiteY235" fmla="*/ 5386301 h 5641173"/>
              <a:gd name="connsiteX236" fmla="*/ 1175643 w 11243827"/>
              <a:gd name="connsiteY236" fmla="*/ 5364651 h 5641173"/>
              <a:gd name="connsiteX237" fmla="*/ 1150342 w 11243827"/>
              <a:gd name="connsiteY237" fmla="*/ 5358447 h 5641173"/>
              <a:gd name="connsiteX238" fmla="*/ 1137272 w 11243827"/>
              <a:gd name="connsiteY238" fmla="*/ 5351191 h 5641173"/>
              <a:gd name="connsiteX239" fmla="*/ 1131268 w 11243827"/>
              <a:gd name="connsiteY239" fmla="*/ 5350530 h 5641173"/>
              <a:gd name="connsiteX240" fmla="*/ 1112024 w 11243827"/>
              <a:gd name="connsiteY240" fmla="*/ 5345786 h 5641173"/>
              <a:gd name="connsiteX241" fmla="*/ 1100870 w 11243827"/>
              <a:gd name="connsiteY241" fmla="*/ 5343651 h 5641173"/>
              <a:gd name="connsiteX242" fmla="*/ 1096383 w 11243827"/>
              <a:gd name="connsiteY242" fmla="*/ 5343015 h 5641173"/>
              <a:gd name="connsiteX243" fmla="*/ 1085571 w 11243827"/>
              <a:gd name="connsiteY243" fmla="*/ 5345836 h 5641173"/>
              <a:gd name="connsiteX244" fmla="*/ 1073168 w 11243827"/>
              <a:gd name="connsiteY244" fmla="*/ 5341521 h 5641173"/>
              <a:gd name="connsiteX245" fmla="*/ 1058039 w 11243827"/>
              <a:gd name="connsiteY245" fmla="*/ 5343504 h 5641173"/>
              <a:gd name="connsiteX246" fmla="*/ 1055426 w 11243827"/>
              <a:gd name="connsiteY246" fmla="*/ 5339088 h 5641173"/>
              <a:gd name="connsiteX247" fmla="*/ 1044738 w 11243827"/>
              <a:gd name="connsiteY247" fmla="*/ 5333063 h 5641173"/>
              <a:gd name="connsiteX248" fmla="*/ 1033909 w 11243827"/>
              <a:gd name="connsiteY248" fmla="*/ 5335680 h 5641173"/>
              <a:gd name="connsiteX249" fmla="*/ 1012649 w 11243827"/>
              <a:gd name="connsiteY249" fmla="*/ 5334541 h 5641173"/>
              <a:gd name="connsiteX250" fmla="*/ 1007115 w 11243827"/>
              <a:gd name="connsiteY250" fmla="*/ 5332775 h 5641173"/>
              <a:gd name="connsiteX251" fmla="*/ 986002 w 11243827"/>
              <a:gd name="connsiteY251" fmla="*/ 5334906 h 5641173"/>
              <a:gd name="connsiteX252" fmla="*/ 953418 w 11243827"/>
              <a:gd name="connsiteY252" fmla="*/ 5333901 h 5641173"/>
              <a:gd name="connsiteX253" fmla="*/ 916854 w 11243827"/>
              <a:gd name="connsiteY253" fmla="*/ 5329435 h 5641173"/>
              <a:gd name="connsiteX254" fmla="*/ 905651 w 11243827"/>
              <a:gd name="connsiteY254" fmla="*/ 5332114 h 5641173"/>
              <a:gd name="connsiteX255" fmla="*/ 836961 w 11243827"/>
              <a:gd name="connsiteY255" fmla="*/ 5330803 h 5641173"/>
              <a:gd name="connsiteX256" fmla="*/ 817627 w 11243827"/>
              <a:gd name="connsiteY256" fmla="*/ 5330580 h 5641173"/>
              <a:gd name="connsiteX257" fmla="*/ 801817 w 11243827"/>
              <a:gd name="connsiteY257" fmla="*/ 5325937 h 5641173"/>
              <a:gd name="connsiteX258" fmla="*/ 798857 w 11243827"/>
              <a:gd name="connsiteY258" fmla="*/ 5320979 h 5641173"/>
              <a:gd name="connsiteX259" fmla="*/ 788354 w 11243827"/>
              <a:gd name="connsiteY259" fmla="*/ 5320143 h 5641173"/>
              <a:gd name="connsiteX260" fmla="*/ 785726 w 11243827"/>
              <a:gd name="connsiteY260" fmla="*/ 5318989 h 5641173"/>
              <a:gd name="connsiteX261" fmla="*/ 770507 w 11243827"/>
              <a:gd name="connsiteY261" fmla="*/ 5313309 h 5641173"/>
              <a:gd name="connsiteX262" fmla="*/ 733810 w 11243827"/>
              <a:gd name="connsiteY262" fmla="*/ 5324286 h 5641173"/>
              <a:gd name="connsiteX263" fmla="*/ 692117 w 11243827"/>
              <a:gd name="connsiteY263" fmla="*/ 5318786 h 5641173"/>
              <a:gd name="connsiteX264" fmla="*/ 528894 w 11243827"/>
              <a:gd name="connsiteY264" fmla="*/ 5327578 h 5641173"/>
              <a:gd name="connsiteX265" fmla="*/ 507005 w 11243827"/>
              <a:gd name="connsiteY265" fmla="*/ 5310149 h 5641173"/>
              <a:gd name="connsiteX266" fmla="*/ 441302 w 11243827"/>
              <a:gd name="connsiteY266" fmla="*/ 5307062 h 5641173"/>
              <a:gd name="connsiteX267" fmla="*/ 336819 w 11243827"/>
              <a:gd name="connsiteY267" fmla="*/ 5336690 h 5641173"/>
              <a:gd name="connsiteX268" fmla="*/ 215763 w 11243827"/>
              <a:gd name="connsiteY268" fmla="*/ 5332575 h 5641173"/>
              <a:gd name="connsiteX269" fmla="*/ 205927 w 11243827"/>
              <a:gd name="connsiteY269" fmla="*/ 5339672 h 5641173"/>
              <a:gd name="connsiteX270" fmla="*/ 194189 w 11243827"/>
              <a:gd name="connsiteY270" fmla="*/ 5343588 h 5641173"/>
              <a:gd name="connsiteX271" fmla="*/ 192552 w 11243827"/>
              <a:gd name="connsiteY271" fmla="*/ 5342845 h 5641173"/>
              <a:gd name="connsiteX272" fmla="*/ 178320 w 11243827"/>
              <a:gd name="connsiteY272" fmla="*/ 5343766 h 5641173"/>
              <a:gd name="connsiteX273" fmla="*/ 175596 w 11243827"/>
              <a:gd name="connsiteY273" fmla="*/ 5346411 h 5641173"/>
              <a:gd name="connsiteX274" fmla="*/ 165951 w 11243827"/>
              <a:gd name="connsiteY274" fmla="*/ 5347808 h 5641173"/>
              <a:gd name="connsiteX275" fmla="*/ 147287 w 11243827"/>
              <a:gd name="connsiteY275" fmla="*/ 5352625 h 5641173"/>
              <a:gd name="connsiteX276" fmla="*/ 143484 w 11243827"/>
              <a:gd name="connsiteY276" fmla="*/ 5351591 h 5641173"/>
              <a:gd name="connsiteX277" fmla="*/ 114847 w 11243827"/>
              <a:gd name="connsiteY277" fmla="*/ 5355844 h 5641173"/>
              <a:gd name="connsiteX278" fmla="*/ 114306 w 11243827"/>
              <a:gd name="connsiteY278" fmla="*/ 5354983 h 5641173"/>
              <a:gd name="connsiteX279" fmla="*/ 105588 w 11243827"/>
              <a:gd name="connsiteY279" fmla="*/ 5352169 h 5641173"/>
              <a:gd name="connsiteX280" fmla="*/ 89264 w 11243827"/>
              <a:gd name="connsiteY280" fmla="*/ 5348886 h 5641173"/>
              <a:gd name="connsiteX281" fmla="*/ 49794 w 11243827"/>
              <a:gd name="connsiteY281" fmla="*/ 5329950 h 5641173"/>
              <a:gd name="connsiteX282" fmla="*/ 19924 w 11243827"/>
              <a:gd name="connsiteY282" fmla="*/ 5334282 h 5641173"/>
              <a:gd name="connsiteX283" fmla="*/ 13819 w 11243827"/>
              <a:gd name="connsiteY283" fmla="*/ 5334653 h 5641173"/>
              <a:gd name="connsiteX284" fmla="*/ 13657 w 11243827"/>
              <a:gd name="connsiteY284" fmla="*/ 5334455 h 5641173"/>
              <a:gd name="connsiteX285" fmla="*/ 7139 w 11243827"/>
              <a:gd name="connsiteY285" fmla="*/ 5334438 h 5641173"/>
              <a:gd name="connsiteX286" fmla="*/ 2684 w 11243827"/>
              <a:gd name="connsiteY286" fmla="*/ 5335333 h 5641173"/>
              <a:gd name="connsiteX287" fmla="*/ 0 w 11243827"/>
              <a:gd name="connsiteY287" fmla="*/ 5335496 h 5641173"/>
              <a:gd name="connsiteX288" fmla="*/ 0 w 11243827"/>
              <a:gd name="connsiteY288" fmla="*/ 10592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717823 w 11243827"/>
              <a:gd name="connsiteY150" fmla="*/ 5410317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63717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87273"/>
              <a:gd name="connsiteX1" fmla="*/ 11243827 w 11243827"/>
              <a:gd name="connsiteY1" fmla="*/ 1470035 h 5687273"/>
              <a:gd name="connsiteX2" fmla="*/ 11243827 w 11243827"/>
              <a:gd name="connsiteY2" fmla="*/ 5001571 h 5687273"/>
              <a:gd name="connsiteX3" fmla="*/ 11243827 w 11243827"/>
              <a:gd name="connsiteY3" fmla="*/ 5209610 h 5687273"/>
              <a:gd name="connsiteX4" fmla="*/ 11240675 w 11243827"/>
              <a:gd name="connsiteY4" fmla="*/ 5210442 h 5687273"/>
              <a:gd name="connsiteX5" fmla="*/ 11179959 w 11243827"/>
              <a:gd name="connsiteY5" fmla="*/ 5221199 h 5687273"/>
              <a:gd name="connsiteX6" fmla="*/ 11105493 w 11243827"/>
              <a:gd name="connsiteY6" fmla="*/ 5259905 h 5687273"/>
              <a:gd name="connsiteX7" fmla="*/ 11078640 w 11243827"/>
              <a:gd name="connsiteY7" fmla="*/ 5263531 h 5687273"/>
              <a:gd name="connsiteX8" fmla="*/ 11079616 w 11243827"/>
              <a:gd name="connsiteY8" fmla="*/ 5270380 h 5687273"/>
              <a:gd name="connsiteX9" fmla="*/ 11069641 w 11243827"/>
              <a:gd name="connsiteY9" fmla="*/ 5270884 h 5687273"/>
              <a:gd name="connsiteX10" fmla="*/ 11047377 w 11243827"/>
              <a:gd name="connsiteY10" fmla="*/ 5271051 h 5687273"/>
              <a:gd name="connsiteX11" fmla="*/ 10980705 w 11243827"/>
              <a:gd name="connsiteY11" fmla="*/ 5272951 h 5687273"/>
              <a:gd name="connsiteX12" fmla="*/ 10962514 w 11243827"/>
              <a:gd name="connsiteY12" fmla="*/ 5286084 h 5687273"/>
              <a:gd name="connsiteX13" fmla="*/ 10945307 w 11243827"/>
              <a:gd name="connsiteY13" fmla="*/ 5286290 h 5687273"/>
              <a:gd name="connsiteX14" fmla="*/ 10845516 w 11243827"/>
              <a:gd name="connsiteY14" fmla="*/ 5303894 h 5687273"/>
              <a:gd name="connsiteX15" fmla="*/ 10831795 w 11243827"/>
              <a:gd name="connsiteY15" fmla="*/ 5305210 h 5687273"/>
              <a:gd name="connsiteX16" fmla="*/ 10824365 w 11243827"/>
              <a:gd name="connsiteY16" fmla="*/ 5311111 h 5687273"/>
              <a:gd name="connsiteX17" fmla="*/ 10797756 w 11243827"/>
              <a:gd name="connsiteY17" fmla="*/ 5312285 h 5687273"/>
              <a:gd name="connsiteX18" fmla="*/ 10796525 w 11243827"/>
              <a:gd name="connsiteY18" fmla="*/ 5315645 h 5687273"/>
              <a:gd name="connsiteX19" fmla="*/ 10709063 w 11243827"/>
              <a:gd name="connsiteY19" fmla="*/ 5344492 h 5687273"/>
              <a:gd name="connsiteX20" fmla="*/ 10694078 w 11243827"/>
              <a:gd name="connsiteY20" fmla="*/ 5349258 h 5687273"/>
              <a:gd name="connsiteX21" fmla="*/ 10681131 w 11243827"/>
              <a:gd name="connsiteY21" fmla="*/ 5347812 h 5687273"/>
              <a:gd name="connsiteX22" fmla="*/ 10609448 w 11243827"/>
              <a:gd name="connsiteY22" fmla="*/ 5351931 h 5687273"/>
              <a:gd name="connsiteX23" fmla="*/ 10592397 w 11243827"/>
              <a:gd name="connsiteY23" fmla="*/ 5349402 h 5687273"/>
              <a:gd name="connsiteX24" fmla="*/ 10585227 w 11243827"/>
              <a:gd name="connsiteY24" fmla="*/ 5344063 h 5687273"/>
              <a:gd name="connsiteX25" fmla="*/ 10557472 w 11243827"/>
              <a:gd name="connsiteY25" fmla="*/ 5354151 h 5687273"/>
              <a:gd name="connsiteX26" fmla="*/ 10514646 w 11243827"/>
              <a:gd name="connsiteY26" fmla="*/ 5361064 h 5687273"/>
              <a:gd name="connsiteX27" fmla="*/ 10494292 w 11243827"/>
              <a:gd name="connsiteY27" fmla="*/ 5366054 h 5687273"/>
              <a:gd name="connsiteX28" fmla="*/ 10477869 w 11243827"/>
              <a:gd name="connsiteY28" fmla="*/ 5363025 h 5687273"/>
              <a:gd name="connsiteX29" fmla="*/ 10384411 w 11243827"/>
              <a:gd name="connsiteY29" fmla="*/ 5362257 h 5687273"/>
              <a:gd name="connsiteX30" fmla="*/ 10362921 w 11243827"/>
              <a:gd name="connsiteY30" fmla="*/ 5357444 h 5687273"/>
              <a:gd name="connsiteX31" fmla="*/ 10352736 w 11243827"/>
              <a:gd name="connsiteY31" fmla="*/ 5347851 h 5687273"/>
              <a:gd name="connsiteX32" fmla="*/ 10344754 w 11243827"/>
              <a:gd name="connsiteY32" fmla="*/ 5351272 h 5687273"/>
              <a:gd name="connsiteX33" fmla="*/ 10288226 w 11243827"/>
              <a:gd name="connsiteY33" fmla="*/ 5351613 h 5687273"/>
              <a:gd name="connsiteX34" fmla="*/ 10251350 w 11243827"/>
              <a:gd name="connsiteY34" fmla="*/ 5352711 h 5687273"/>
              <a:gd name="connsiteX35" fmla="*/ 10249108 w 11243827"/>
              <a:gd name="connsiteY35" fmla="*/ 5365881 h 5687273"/>
              <a:gd name="connsiteX36" fmla="*/ 10216272 w 11243827"/>
              <a:gd name="connsiteY36" fmla="*/ 5370573 h 5687273"/>
              <a:gd name="connsiteX37" fmla="*/ 10181278 w 11243827"/>
              <a:gd name="connsiteY37" fmla="*/ 5362119 h 5687273"/>
              <a:gd name="connsiteX38" fmla="*/ 10140033 w 11243827"/>
              <a:gd name="connsiteY38" fmla="*/ 5363304 h 5687273"/>
              <a:gd name="connsiteX39" fmla="*/ 10115353 w 11243827"/>
              <a:gd name="connsiteY39" fmla="*/ 5363869 h 5687273"/>
              <a:gd name="connsiteX40" fmla="*/ 10050578 w 11243827"/>
              <a:gd name="connsiteY40" fmla="*/ 5376153 h 5687273"/>
              <a:gd name="connsiteX41" fmla="*/ 9945478 w 11243827"/>
              <a:gd name="connsiteY41" fmla="*/ 5422859 h 5687273"/>
              <a:gd name="connsiteX42" fmla="*/ 9912481 w 11243827"/>
              <a:gd name="connsiteY42" fmla="*/ 5429477 h 5687273"/>
              <a:gd name="connsiteX43" fmla="*/ 9906713 w 11243827"/>
              <a:gd name="connsiteY43" fmla="*/ 5426784 h 5687273"/>
              <a:gd name="connsiteX44" fmla="*/ 9742436 w 11243827"/>
              <a:gd name="connsiteY44" fmla="*/ 5454834 h 5687273"/>
              <a:gd name="connsiteX45" fmla="*/ 9713044 w 11243827"/>
              <a:gd name="connsiteY45" fmla="*/ 5456476 h 5687273"/>
              <a:gd name="connsiteX46" fmla="*/ 9691033 w 11243827"/>
              <a:gd name="connsiteY46" fmla="*/ 5455451 h 5687273"/>
              <a:gd name="connsiteX47" fmla="*/ 9638355 w 11243827"/>
              <a:gd name="connsiteY47" fmla="*/ 5464794 h 5687273"/>
              <a:gd name="connsiteX48" fmla="*/ 9552434 w 11243827"/>
              <a:gd name="connsiteY48" fmla="*/ 5485280 h 5687273"/>
              <a:gd name="connsiteX49" fmla="*/ 9533883 w 11243827"/>
              <a:gd name="connsiteY49" fmla="*/ 5488516 h 5687273"/>
              <a:gd name="connsiteX50" fmla="*/ 9516916 w 11243827"/>
              <a:gd name="connsiteY50" fmla="*/ 5486828 h 5687273"/>
              <a:gd name="connsiteX51" fmla="*/ 9512093 w 11243827"/>
              <a:gd name="connsiteY51" fmla="*/ 5482541 h 5687273"/>
              <a:gd name="connsiteX52" fmla="*/ 9501725 w 11243827"/>
              <a:gd name="connsiteY52" fmla="*/ 5483603 h 5687273"/>
              <a:gd name="connsiteX53" fmla="*/ 9498754 w 11243827"/>
              <a:gd name="connsiteY53" fmla="*/ 5482951 h 5687273"/>
              <a:gd name="connsiteX54" fmla="*/ 9481932 w 11243827"/>
              <a:gd name="connsiteY54" fmla="*/ 5480151 h 5687273"/>
              <a:gd name="connsiteX55" fmla="*/ 9451321 w 11243827"/>
              <a:gd name="connsiteY55" fmla="*/ 5497375 h 5687273"/>
              <a:gd name="connsiteX56" fmla="*/ 9409298 w 11243827"/>
              <a:gd name="connsiteY56" fmla="*/ 5499478 h 5687273"/>
              <a:gd name="connsiteX57" fmla="*/ 9257007 w 11243827"/>
              <a:gd name="connsiteY57" fmla="*/ 5537183 h 5687273"/>
              <a:gd name="connsiteX58" fmla="*/ 9229078 w 11243827"/>
              <a:gd name="connsiteY58" fmla="*/ 5524154 h 5687273"/>
              <a:gd name="connsiteX59" fmla="*/ 9165105 w 11243827"/>
              <a:gd name="connsiteY59" fmla="*/ 5532892 h 5687273"/>
              <a:gd name="connsiteX60" fmla="*/ 9077301 w 11243827"/>
              <a:gd name="connsiteY60" fmla="*/ 5580356 h 5687273"/>
              <a:gd name="connsiteX61" fmla="*/ 8960065 w 11243827"/>
              <a:gd name="connsiteY61" fmla="*/ 5597982 h 5687273"/>
              <a:gd name="connsiteX62" fmla="*/ 8953536 w 11243827"/>
              <a:gd name="connsiteY62" fmla="*/ 5606638 h 5687273"/>
              <a:gd name="connsiteX63" fmla="*/ 8943907 w 11243827"/>
              <a:gd name="connsiteY63" fmla="*/ 5612541 h 5687273"/>
              <a:gd name="connsiteX64" fmla="*/ 8942046 w 11243827"/>
              <a:gd name="connsiteY64" fmla="*/ 5612112 h 5687273"/>
              <a:gd name="connsiteX65" fmla="*/ 8928824 w 11243827"/>
              <a:gd name="connsiteY65" fmla="*/ 5615549 h 5687273"/>
              <a:gd name="connsiteX66" fmla="*/ 8927294 w 11243827"/>
              <a:gd name="connsiteY66" fmla="*/ 5618607 h 5687273"/>
              <a:gd name="connsiteX67" fmla="*/ 8918651 w 11243827"/>
              <a:gd name="connsiteY67" fmla="*/ 5621688 h 5687273"/>
              <a:gd name="connsiteX68" fmla="*/ 8902772 w 11243827"/>
              <a:gd name="connsiteY68" fmla="*/ 5629703 h 5687273"/>
              <a:gd name="connsiteX69" fmla="*/ 8898724 w 11243827"/>
              <a:gd name="connsiteY69" fmla="*/ 5629379 h 5687273"/>
              <a:gd name="connsiteX70" fmla="*/ 8873099 w 11243827"/>
              <a:gd name="connsiteY70" fmla="*/ 5638628 h 5687273"/>
              <a:gd name="connsiteX71" fmla="*/ 8872234 w 11243827"/>
              <a:gd name="connsiteY71" fmla="*/ 5637889 h 5687273"/>
              <a:gd name="connsiteX72" fmla="*/ 8862777 w 11243827"/>
              <a:gd name="connsiteY72" fmla="*/ 5636711 h 5687273"/>
              <a:gd name="connsiteX73" fmla="*/ 8845869 w 11243827"/>
              <a:gd name="connsiteY73" fmla="*/ 5636436 h 5687273"/>
              <a:gd name="connsiteX74" fmla="*/ 8800548 w 11243827"/>
              <a:gd name="connsiteY74" fmla="*/ 5625084 h 5687273"/>
              <a:gd name="connsiteX75" fmla="*/ 8773774 w 11243827"/>
              <a:gd name="connsiteY75" fmla="*/ 5634630 h 5687273"/>
              <a:gd name="connsiteX76" fmla="*/ 8698255 w 11243827"/>
              <a:gd name="connsiteY76" fmla="*/ 5636083 h 5687273"/>
              <a:gd name="connsiteX77" fmla="*/ 8619167 w 11243827"/>
              <a:gd name="connsiteY77" fmla="*/ 5619130 h 5687273"/>
              <a:gd name="connsiteX78" fmla="*/ 8539822 w 11243827"/>
              <a:gd name="connsiteY78" fmla="*/ 5616905 h 5687273"/>
              <a:gd name="connsiteX79" fmla="*/ 8511094 w 11243827"/>
              <a:gd name="connsiteY79" fmla="*/ 5617360 h 5687273"/>
              <a:gd name="connsiteX80" fmla="*/ 8459886 w 11243827"/>
              <a:gd name="connsiteY80" fmla="*/ 5612612 h 5687273"/>
              <a:gd name="connsiteX81" fmla="*/ 8436432 w 11243827"/>
              <a:gd name="connsiteY81" fmla="*/ 5606990 h 5687273"/>
              <a:gd name="connsiteX82" fmla="*/ 8435403 w 11243827"/>
              <a:gd name="connsiteY82" fmla="*/ 5607336 h 5687273"/>
              <a:gd name="connsiteX83" fmla="*/ 8433307 w 11243827"/>
              <a:gd name="connsiteY83" fmla="*/ 5604917 h 5687273"/>
              <a:gd name="connsiteX84" fmla="*/ 8428968 w 11243827"/>
              <a:gd name="connsiteY84" fmla="*/ 5603796 h 5687273"/>
              <a:gd name="connsiteX85" fmla="*/ 8417124 w 11243827"/>
              <a:gd name="connsiteY85" fmla="*/ 5604518 h 5687273"/>
              <a:gd name="connsiteX86" fmla="*/ 8412669 w 11243827"/>
              <a:gd name="connsiteY86" fmla="*/ 5605413 h 5687273"/>
              <a:gd name="connsiteX87" fmla="*/ 8406152 w 11243827"/>
              <a:gd name="connsiteY87" fmla="*/ 5605396 h 5687273"/>
              <a:gd name="connsiteX88" fmla="*/ 8405989 w 11243827"/>
              <a:gd name="connsiteY88" fmla="*/ 5605197 h 5687273"/>
              <a:gd name="connsiteX89" fmla="*/ 8399884 w 11243827"/>
              <a:gd name="connsiteY89" fmla="*/ 5605568 h 5687273"/>
              <a:gd name="connsiteX90" fmla="*/ 8370014 w 11243827"/>
              <a:gd name="connsiteY90" fmla="*/ 5609900 h 5687273"/>
              <a:gd name="connsiteX91" fmla="*/ 8330544 w 11243827"/>
              <a:gd name="connsiteY91" fmla="*/ 5590964 h 5687273"/>
              <a:gd name="connsiteX92" fmla="*/ 8314221 w 11243827"/>
              <a:gd name="connsiteY92" fmla="*/ 5587682 h 5687273"/>
              <a:gd name="connsiteX93" fmla="*/ 8305502 w 11243827"/>
              <a:gd name="connsiteY93" fmla="*/ 5584868 h 5687273"/>
              <a:gd name="connsiteX94" fmla="*/ 8304962 w 11243827"/>
              <a:gd name="connsiteY94" fmla="*/ 5584007 h 5687273"/>
              <a:gd name="connsiteX95" fmla="*/ 8276324 w 11243827"/>
              <a:gd name="connsiteY95" fmla="*/ 5588260 h 5687273"/>
              <a:gd name="connsiteX96" fmla="*/ 8272522 w 11243827"/>
              <a:gd name="connsiteY96" fmla="*/ 5587226 h 5687273"/>
              <a:gd name="connsiteX97" fmla="*/ 8253857 w 11243827"/>
              <a:gd name="connsiteY97" fmla="*/ 5592043 h 5687273"/>
              <a:gd name="connsiteX98" fmla="*/ 8244212 w 11243827"/>
              <a:gd name="connsiteY98" fmla="*/ 5593439 h 5687273"/>
              <a:gd name="connsiteX99" fmla="*/ 8241488 w 11243827"/>
              <a:gd name="connsiteY99" fmla="*/ 5596085 h 5687273"/>
              <a:gd name="connsiteX100" fmla="*/ 8227256 w 11243827"/>
              <a:gd name="connsiteY100" fmla="*/ 5597005 h 5687273"/>
              <a:gd name="connsiteX101" fmla="*/ 8225619 w 11243827"/>
              <a:gd name="connsiteY101" fmla="*/ 5596262 h 5687273"/>
              <a:gd name="connsiteX102" fmla="*/ 8213882 w 11243827"/>
              <a:gd name="connsiteY102" fmla="*/ 5600179 h 5687273"/>
              <a:gd name="connsiteX103" fmla="*/ 8204045 w 11243827"/>
              <a:gd name="connsiteY103" fmla="*/ 5607275 h 5687273"/>
              <a:gd name="connsiteX104" fmla="*/ 8082989 w 11243827"/>
              <a:gd name="connsiteY104" fmla="*/ 5603160 h 5687273"/>
              <a:gd name="connsiteX105" fmla="*/ 7976942 w 11243827"/>
              <a:gd name="connsiteY105" fmla="*/ 5598455 h 5687273"/>
              <a:gd name="connsiteX106" fmla="*/ 7915584 w 11243827"/>
              <a:gd name="connsiteY106" fmla="*/ 5684635 h 5687273"/>
              <a:gd name="connsiteX107" fmla="*/ 7727691 w 11243827"/>
              <a:gd name="connsiteY107" fmla="*/ 5621064 h 5687273"/>
              <a:gd name="connsiteX108" fmla="*/ 7685998 w 11243827"/>
              <a:gd name="connsiteY108" fmla="*/ 5615564 h 5687273"/>
              <a:gd name="connsiteX109" fmla="*/ 7649302 w 11243827"/>
              <a:gd name="connsiteY109" fmla="*/ 5626541 h 5687273"/>
              <a:gd name="connsiteX110" fmla="*/ 7634083 w 11243827"/>
              <a:gd name="connsiteY110" fmla="*/ 5620862 h 5687273"/>
              <a:gd name="connsiteX111" fmla="*/ 7631455 w 11243827"/>
              <a:gd name="connsiteY111" fmla="*/ 5619708 h 5687273"/>
              <a:gd name="connsiteX112" fmla="*/ 7620952 w 11243827"/>
              <a:gd name="connsiteY112" fmla="*/ 5618872 h 5687273"/>
              <a:gd name="connsiteX113" fmla="*/ 7617992 w 11243827"/>
              <a:gd name="connsiteY113" fmla="*/ 5613914 h 5687273"/>
              <a:gd name="connsiteX114" fmla="*/ 7602182 w 11243827"/>
              <a:gd name="connsiteY114" fmla="*/ 5609271 h 5687273"/>
              <a:gd name="connsiteX115" fmla="*/ 7582847 w 11243827"/>
              <a:gd name="connsiteY115" fmla="*/ 5609047 h 5687273"/>
              <a:gd name="connsiteX116" fmla="*/ 7514158 w 11243827"/>
              <a:gd name="connsiteY116" fmla="*/ 5607737 h 5687273"/>
              <a:gd name="connsiteX117" fmla="*/ 7502955 w 11243827"/>
              <a:gd name="connsiteY117" fmla="*/ 5610415 h 5687273"/>
              <a:gd name="connsiteX118" fmla="*/ 7466391 w 11243827"/>
              <a:gd name="connsiteY118" fmla="*/ 5605949 h 5687273"/>
              <a:gd name="connsiteX119" fmla="*/ 7433806 w 11243827"/>
              <a:gd name="connsiteY119" fmla="*/ 5604945 h 5687273"/>
              <a:gd name="connsiteX120" fmla="*/ 7412693 w 11243827"/>
              <a:gd name="connsiteY120" fmla="*/ 5607075 h 5687273"/>
              <a:gd name="connsiteX121" fmla="*/ 7407159 w 11243827"/>
              <a:gd name="connsiteY121" fmla="*/ 5605310 h 5687273"/>
              <a:gd name="connsiteX122" fmla="*/ 7385900 w 11243827"/>
              <a:gd name="connsiteY122" fmla="*/ 5604171 h 5687273"/>
              <a:gd name="connsiteX123" fmla="*/ 7375071 w 11243827"/>
              <a:gd name="connsiteY123" fmla="*/ 5606788 h 5687273"/>
              <a:gd name="connsiteX124" fmla="*/ 7364382 w 11243827"/>
              <a:gd name="connsiteY124" fmla="*/ 5600762 h 5687273"/>
              <a:gd name="connsiteX125" fmla="*/ 7361770 w 11243827"/>
              <a:gd name="connsiteY125" fmla="*/ 5596347 h 5687273"/>
              <a:gd name="connsiteX126" fmla="*/ 7346641 w 11243827"/>
              <a:gd name="connsiteY126" fmla="*/ 5598329 h 5687273"/>
              <a:gd name="connsiteX127" fmla="*/ 7334238 w 11243827"/>
              <a:gd name="connsiteY127" fmla="*/ 5594014 h 5687273"/>
              <a:gd name="connsiteX128" fmla="*/ 7323426 w 11243827"/>
              <a:gd name="connsiteY128" fmla="*/ 5596835 h 5687273"/>
              <a:gd name="connsiteX129" fmla="*/ 7318938 w 11243827"/>
              <a:gd name="connsiteY129" fmla="*/ 5596200 h 5687273"/>
              <a:gd name="connsiteX130" fmla="*/ 7307784 w 11243827"/>
              <a:gd name="connsiteY130" fmla="*/ 5594065 h 5687273"/>
              <a:gd name="connsiteX131" fmla="*/ 7288540 w 11243827"/>
              <a:gd name="connsiteY131" fmla="*/ 5589320 h 5687273"/>
              <a:gd name="connsiteX132" fmla="*/ 7282537 w 11243827"/>
              <a:gd name="connsiteY132" fmla="*/ 5588660 h 5687273"/>
              <a:gd name="connsiteX133" fmla="*/ 7269466 w 11243827"/>
              <a:gd name="connsiteY133" fmla="*/ 5581404 h 5687273"/>
              <a:gd name="connsiteX134" fmla="*/ 7244165 w 11243827"/>
              <a:gd name="connsiteY134" fmla="*/ 5575200 h 5687273"/>
              <a:gd name="connsiteX135" fmla="*/ 7199619 w 11243827"/>
              <a:gd name="connsiteY135" fmla="*/ 5553550 h 5687273"/>
              <a:gd name="connsiteX136" fmla="*/ 7173434 w 11243827"/>
              <a:gd name="connsiteY136" fmla="*/ 5543219 h 5687273"/>
              <a:gd name="connsiteX137" fmla="*/ 7155718 w 11243827"/>
              <a:gd name="connsiteY137" fmla="*/ 5533697 h 5687273"/>
              <a:gd name="connsiteX138" fmla="*/ 7103430 w 11243827"/>
              <a:gd name="connsiteY138" fmla="*/ 5520249 h 5687273"/>
              <a:gd name="connsiteX139" fmla="*/ 7013746 w 11243827"/>
              <a:gd name="connsiteY139" fmla="*/ 5502470 h 5687273"/>
              <a:gd name="connsiteX140" fmla="*/ 6995379 w 11243827"/>
              <a:gd name="connsiteY140" fmla="*/ 5497693 h 5687273"/>
              <a:gd name="connsiteX141" fmla="*/ 6982475 w 11243827"/>
              <a:gd name="connsiteY141" fmla="*/ 5489641 h 5687273"/>
              <a:gd name="connsiteX142" fmla="*/ 6981994 w 11243827"/>
              <a:gd name="connsiteY142" fmla="*/ 5484335 h 5687273"/>
              <a:gd name="connsiteX143" fmla="*/ 6972355 w 11243827"/>
              <a:gd name="connsiteY143" fmla="*/ 5481074 h 5687273"/>
              <a:gd name="connsiteX144" fmla="*/ 6970394 w 11243827"/>
              <a:gd name="connsiteY144" fmla="*/ 5479383 h 5687273"/>
              <a:gd name="connsiteX145" fmla="*/ 6958543 w 11243827"/>
              <a:gd name="connsiteY145" fmla="*/ 5470507 h 5687273"/>
              <a:gd name="connsiteX146" fmla="*/ 6918276 w 11243827"/>
              <a:gd name="connsiteY146" fmla="*/ 5472034 h 5687273"/>
              <a:gd name="connsiteX147" fmla="*/ 6881046 w 11243827"/>
              <a:gd name="connsiteY147" fmla="*/ 5457070 h 5687273"/>
              <a:gd name="connsiteX148" fmla="*/ 6752164 w 11243827"/>
              <a:gd name="connsiteY148" fmla="*/ 5425021 h 5687273"/>
              <a:gd name="connsiteX149" fmla="*/ 6724964 w 11243827"/>
              <a:gd name="connsiteY149" fmla="*/ 5414071 h 5687273"/>
              <a:gd name="connsiteX150" fmla="*/ 6683286 w 11243827"/>
              <a:gd name="connsiteY150" fmla="*/ 5405383 h 5687273"/>
              <a:gd name="connsiteX151" fmla="*/ 6644277 w 11243827"/>
              <a:gd name="connsiteY151" fmla="*/ 5429684 h 5687273"/>
              <a:gd name="connsiteX152" fmla="*/ 6532914 w 11243827"/>
              <a:gd name="connsiteY152" fmla="*/ 5431205 h 5687273"/>
              <a:gd name="connsiteX153" fmla="*/ 6307459 w 11243827"/>
              <a:gd name="connsiteY153" fmla="*/ 5467087 h 5687273"/>
              <a:gd name="connsiteX154" fmla="*/ 6196243 w 11243827"/>
              <a:gd name="connsiteY154" fmla="*/ 5515042 h 5687273"/>
              <a:gd name="connsiteX155" fmla="*/ 6099124 w 11243827"/>
              <a:gd name="connsiteY155" fmla="*/ 5516848 h 5687273"/>
              <a:gd name="connsiteX156" fmla="*/ 6016077 w 11243827"/>
              <a:gd name="connsiteY156" fmla="*/ 5528642 h 5687273"/>
              <a:gd name="connsiteX157" fmla="*/ 6004389 w 11243827"/>
              <a:gd name="connsiteY157" fmla="*/ 5531206 h 5687273"/>
              <a:gd name="connsiteX158" fmla="*/ 5933945 w 11243827"/>
              <a:gd name="connsiteY158" fmla="*/ 5538840 h 5687273"/>
              <a:gd name="connsiteX159" fmla="*/ 5883936 w 11243827"/>
              <a:gd name="connsiteY159" fmla="*/ 5553807 h 5687273"/>
              <a:gd name="connsiteX160" fmla="*/ 5798331 w 11243827"/>
              <a:gd name="connsiteY160" fmla="*/ 5564248 h 5687273"/>
              <a:gd name="connsiteX161" fmla="*/ 5712738 w 11243827"/>
              <a:gd name="connsiteY161" fmla="*/ 5573120 h 5687273"/>
              <a:gd name="connsiteX162" fmla="*/ 5681342 w 11243827"/>
              <a:gd name="connsiteY162" fmla="*/ 5575621 h 5687273"/>
              <a:gd name="connsiteX163" fmla="*/ 5627167 w 11243827"/>
              <a:gd name="connsiteY163" fmla="*/ 5583215 h 5687273"/>
              <a:gd name="connsiteX164" fmla="*/ 5591414 w 11243827"/>
              <a:gd name="connsiteY164" fmla="*/ 5587695 h 5687273"/>
              <a:gd name="connsiteX165" fmla="*/ 5583028 w 11243827"/>
              <a:gd name="connsiteY165" fmla="*/ 5580877 h 5687273"/>
              <a:gd name="connsiteX166" fmla="*/ 5549426 w 11243827"/>
              <a:gd name="connsiteY166" fmla="*/ 5582858 h 5687273"/>
              <a:gd name="connsiteX167" fmla="*/ 5519999 w 11243827"/>
              <a:gd name="connsiteY167" fmla="*/ 5592246 h 5687273"/>
              <a:gd name="connsiteX168" fmla="*/ 5480028 w 11243827"/>
              <a:gd name="connsiteY168" fmla="*/ 5597282 h 5687273"/>
              <a:gd name="connsiteX169" fmla="*/ 5456175 w 11243827"/>
              <a:gd name="connsiteY169" fmla="*/ 5600371 h 5687273"/>
              <a:gd name="connsiteX170" fmla="*/ 5388463 w 11243827"/>
              <a:gd name="connsiteY170" fmla="*/ 5602638 h 5687273"/>
              <a:gd name="connsiteX171" fmla="*/ 5265898 w 11243827"/>
              <a:gd name="connsiteY171" fmla="*/ 5591830 h 5687273"/>
              <a:gd name="connsiteX172" fmla="*/ 5231231 w 11243827"/>
              <a:gd name="connsiteY172" fmla="*/ 5592790 h 5687273"/>
              <a:gd name="connsiteX173" fmla="*/ 5226996 w 11243827"/>
              <a:gd name="connsiteY173" fmla="*/ 5595040 h 5687273"/>
              <a:gd name="connsiteX174" fmla="*/ 5175988 w 11243827"/>
              <a:gd name="connsiteY174" fmla="*/ 5588131 h 5687273"/>
              <a:gd name="connsiteX175" fmla="*/ 5107470 w 11243827"/>
              <a:gd name="connsiteY175" fmla="*/ 5594771 h 5687273"/>
              <a:gd name="connsiteX176" fmla="*/ 5027868 w 11243827"/>
              <a:gd name="connsiteY176" fmla="*/ 5605624 h 5687273"/>
              <a:gd name="connsiteX177" fmla="*/ 5007324 w 11243827"/>
              <a:gd name="connsiteY177" fmla="*/ 5609209 h 5687273"/>
              <a:gd name="connsiteX178" fmla="*/ 4952559 w 11243827"/>
              <a:gd name="connsiteY178" fmla="*/ 5611402 h 5687273"/>
              <a:gd name="connsiteX179" fmla="*/ 4826081 w 11243827"/>
              <a:gd name="connsiteY179" fmla="*/ 5616191 h 5687273"/>
              <a:gd name="connsiteX180" fmla="*/ 4823501 w 11243827"/>
              <a:gd name="connsiteY180" fmla="*/ 5619174 h 5687273"/>
              <a:gd name="connsiteX181" fmla="*/ 4813093 w 11243827"/>
              <a:gd name="connsiteY181" fmla="*/ 5620026 h 5687273"/>
              <a:gd name="connsiteX182" fmla="*/ 4810563 w 11243827"/>
              <a:gd name="connsiteY182" fmla="*/ 5620787 h 5687273"/>
              <a:gd name="connsiteX183" fmla="*/ 4795818 w 11243827"/>
              <a:gd name="connsiteY183" fmla="*/ 5624618 h 5687273"/>
              <a:gd name="connsiteX184" fmla="*/ 4758404 w 11243827"/>
              <a:gd name="connsiteY184" fmla="*/ 5619510 h 5687273"/>
              <a:gd name="connsiteX185" fmla="*/ 4717254 w 11243827"/>
              <a:gd name="connsiteY185" fmla="*/ 5624155 h 5687273"/>
              <a:gd name="connsiteX186" fmla="*/ 4591958 w 11243827"/>
              <a:gd name="connsiteY186" fmla="*/ 5624710 h 5687273"/>
              <a:gd name="connsiteX187" fmla="*/ 4476215 w 11243827"/>
              <a:gd name="connsiteY187" fmla="*/ 5628210 h 5687273"/>
              <a:gd name="connsiteX188" fmla="*/ 4425193 w 11243827"/>
              <a:gd name="connsiteY188" fmla="*/ 5627414 h 5687273"/>
              <a:gd name="connsiteX189" fmla="*/ 4383866 w 11243827"/>
              <a:gd name="connsiteY189" fmla="*/ 5626546 h 5687273"/>
              <a:gd name="connsiteX190" fmla="*/ 4385596 w 11243827"/>
              <a:gd name="connsiteY190" fmla="*/ 5634646 h 5687273"/>
              <a:gd name="connsiteX191" fmla="*/ 4360864 w 11243827"/>
              <a:gd name="connsiteY191" fmla="*/ 5641173 h 5687273"/>
              <a:gd name="connsiteX192" fmla="*/ 4328321 w 11243827"/>
              <a:gd name="connsiteY192" fmla="*/ 5626332 h 5687273"/>
              <a:gd name="connsiteX193" fmla="*/ 4309842 w 11243827"/>
              <a:gd name="connsiteY193" fmla="*/ 5626471 h 5687273"/>
              <a:gd name="connsiteX194" fmla="*/ 4277424 w 11243827"/>
              <a:gd name="connsiteY194" fmla="*/ 5631598 h 5687273"/>
              <a:gd name="connsiteX195" fmla="*/ 4266627 w 11243827"/>
              <a:gd name="connsiteY195" fmla="*/ 5633969 h 5687273"/>
              <a:gd name="connsiteX196" fmla="*/ 4185525 w 11243827"/>
              <a:gd name="connsiteY196" fmla="*/ 5617508 h 5687273"/>
              <a:gd name="connsiteX197" fmla="*/ 4177617 w 11243827"/>
              <a:gd name="connsiteY197" fmla="*/ 5610903 h 5687273"/>
              <a:gd name="connsiteX198" fmla="*/ 4136948 w 11243827"/>
              <a:gd name="connsiteY198" fmla="*/ 5608031 h 5687273"/>
              <a:gd name="connsiteX199" fmla="*/ 4132323 w 11243827"/>
              <a:gd name="connsiteY199" fmla="*/ 5609784 h 5687273"/>
              <a:gd name="connsiteX200" fmla="*/ 4098620 w 11243827"/>
              <a:gd name="connsiteY200" fmla="*/ 5599672 h 5687273"/>
              <a:gd name="connsiteX201" fmla="*/ 3963475 w 11243827"/>
              <a:gd name="connsiteY201" fmla="*/ 5581841 h 5687273"/>
              <a:gd name="connsiteX202" fmla="*/ 3703613 w 11243827"/>
              <a:gd name="connsiteY202" fmla="*/ 5572482 h 5687273"/>
              <a:gd name="connsiteX203" fmla="*/ 3432987 w 11243827"/>
              <a:gd name="connsiteY203" fmla="*/ 5545768 h 5687273"/>
              <a:gd name="connsiteX204" fmla="*/ 3176381 w 11243827"/>
              <a:gd name="connsiteY204" fmla="*/ 5556110 h 5687273"/>
              <a:gd name="connsiteX205" fmla="*/ 2710156 w 11243827"/>
              <a:gd name="connsiteY205" fmla="*/ 5527517 h 5687273"/>
              <a:gd name="connsiteX206" fmla="*/ 2550206 w 11243827"/>
              <a:gd name="connsiteY206" fmla="*/ 5524958 h 5687273"/>
              <a:gd name="connsiteX207" fmla="*/ 2443041 w 11243827"/>
              <a:gd name="connsiteY207" fmla="*/ 5523990 h 5687273"/>
              <a:gd name="connsiteX208" fmla="*/ 2435613 w 11243827"/>
              <a:gd name="connsiteY208" fmla="*/ 5526704 h 5687273"/>
              <a:gd name="connsiteX209" fmla="*/ 2405682 w 11243827"/>
              <a:gd name="connsiteY209" fmla="*/ 5528307 h 5687273"/>
              <a:gd name="connsiteX210" fmla="*/ 2397487 w 11243827"/>
              <a:gd name="connsiteY210" fmla="*/ 5540337 h 5687273"/>
              <a:gd name="connsiteX211" fmla="*/ 2297454 w 11243827"/>
              <a:gd name="connsiteY211" fmla="*/ 5550765 h 5687273"/>
              <a:gd name="connsiteX212" fmla="*/ 2056700 w 11243827"/>
              <a:gd name="connsiteY212" fmla="*/ 5555489 h 5687273"/>
              <a:gd name="connsiteX213" fmla="*/ 1878530 w 11243827"/>
              <a:gd name="connsiteY213" fmla="*/ 5535330 h 5687273"/>
              <a:gd name="connsiteX214" fmla="*/ 1859292 w 11243827"/>
              <a:gd name="connsiteY214" fmla="*/ 5535461 h 5687273"/>
              <a:gd name="connsiteX215" fmla="*/ 1835626 w 11243827"/>
              <a:gd name="connsiteY215" fmla="*/ 5533793 h 5687273"/>
              <a:gd name="connsiteX216" fmla="*/ 1798939 w 11243827"/>
              <a:gd name="connsiteY216" fmla="*/ 5540285 h 5687273"/>
              <a:gd name="connsiteX217" fmla="*/ 1779046 w 11243827"/>
              <a:gd name="connsiteY217" fmla="*/ 5549949 h 5687273"/>
              <a:gd name="connsiteX218" fmla="*/ 1772421 w 11243827"/>
              <a:gd name="connsiteY218" fmla="*/ 5549018 h 5687273"/>
              <a:gd name="connsiteX219" fmla="*/ 1772052 w 11243827"/>
              <a:gd name="connsiteY219" fmla="*/ 5545689 h 5687273"/>
              <a:gd name="connsiteX220" fmla="*/ 1711543 w 11243827"/>
              <a:gd name="connsiteY220" fmla="*/ 5534558 h 5687273"/>
              <a:gd name="connsiteX221" fmla="*/ 1698891 w 11243827"/>
              <a:gd name="connsiteY221" fmla="*/ 5513187 h 5687273"/>
              <a:gd name="connsiteX222" fmla="*/ 1538763 w 11243827"/>
              <a:gd name="connsiteY222" fmla="*/ 5482781 h 5687273"/>
              <a:gd name="connsiteX223" fmla="*/ 1501533 w 11243827"/>
              <a:gd name="connsiteY223" fmla="*/ 5467817 h 5687273"/>
              <a:gd name="connsiteX224" fmla="*/ 1461266 w 11243827"/>
              <a:gd name="connsiteY224" fmla="*/ 5469343 h 5687273"/>
              <a:gd name="connsiteX225" fmla="*/ 1449415 w 11243827"/>
              <a:gd name="connsiteY225" fmla="*/ 5460467 h 5687273"/>
              <a:gd name="connsiteX226" fmla="*/ 1447454 w 11243827"/>
              <a:gd name="connsiteY226" fmla="*/ 5458776 h 5687273"/>
              <a:gd name="connsiteX227" fmla="*/ 1437814 w 11243827"/>
              <a:gd name="connsiteY227" fmla="*/ 5455515 h 5687273"/>
              <a:gd name="connsiteX228" fmla="*/ 1437334 w 11243827"/>
              <a:gd name="connsiteY228" fmla="*/ 5450209 h 5687273"/>
              <a:gd name="connsiteX229" fmla="*/ 1424429 w 11243827"/>
              <a:gd name="connsiteY229" fmla="*/ 5442157 h 5687273"/>
              <a:gd name="connsiteX230" fmla="*/ 1406063 w 11243827"/>
              <a:gd name="connsiteY230" fmla="*/ 5437380 h 5687273"/>
              <a:gd name="connsiteX231" fmla="*/ 1316379 w 11243827"/>
              <a:gd name="connsiteY231" fmla="*/ 5419601 h 5687273"/>
              <a:gd name="connsiteX232" fmla="*/ 1264090 w 11243827"/>
              <a:gd name="connsiteY232" fmla="*/ 5406153 h 5687273"/>
              <a:gd name="connsiteX233" fmla="*/ 1246374 w 11243827"/>
              <a:gd name="connsiteY233" fmla="*/ 5396631 h 5687273"/>
              <a:gd name="connsiteX234" fmla="*/ 1220190 w 11243827"/>
              <a:gd name="connsiteY234" fmla="*/ 5386301 h 5687273"/>
              <a:gd name="connsiteX235" fmla="*/ 1175643 w 11243827"/>
              <a:gd name="connsiteY235" fmla="*/ 5364651 h 5687273"/>
              <a:gd name="connsiteX236" fmla="*/ 1150342 w 11243827"/>
              <a:gd name="connsiteY236" fmla="*/ 5358447 h 5687273"/>
              <a:gd name="connsiteX237" fmla="*/ 1137272 w 11243827"/>
              <a:gd name="connsiteY237" fmla="*/ 5351191 h 5687273"/>
              <a:gd name="connsiteX238" fmla="*/ 1131268 w 11243827"/>
              <a:gd name="connsiteY238" fmla="*/ 5350530 h 5687273"/>
              <a:gd name="connsiteX239" fmla="*/ 1112024 w 11243827"/>
              <a:gd name="connsiteY239" fmla="*/ 5345786 h 5687273"/>
              <a:gd name="connsiteX240" fmla="*/ 1100870 w 11243827"/>
              <a:gd name="connsiteY240" fmla="*/ 5343651 h 5687273"/>
              <a:gd name="connsiteX241" fmla="*/ 1096383 w 11243827"/>
              <a:gd name="connsiteY241" fmla="*/ 5343015 h 5687273"/>
              <a:gd name="connsiteX242" fmla="*/ 1085571 w 11243827"/>
              <a:gd name="connsiteY242" fmla="*/ 5345836 h 5687273"/>
              <a:gd name="connsiteX243" fmla="*/ 1073168 w 11243827"/>
              <a:gd name="connsiteY243" fmla="*/ 5341521 h 5687273"/>
              <a:gd name="connsiteX244" fmla="*/ 1058039 w 11243827"/>
              <a:gd name="connsiteY244" fmla="*/ 5343504 h 5687273"/>
              <a:gd name="connsiteX245" fmla="*/ 1055426 w 11243827"/>
              <a:gd name="connsiteY245" fmla="*/ 5339088 h 5687273"/>
              <a:gd name="connsiteX246" fmla="*/ 1044738 w 11243827"/>
              <a:gd name="connsiteY246" fmla="*/ 5333063 h 5687273"/>
              <a:gd name="connsiteX247" fmla="*/ 1033909 w 11243827"/>
              <a:gd name="connsiteY247" fmla="*/ 5335680 h 5687273"/>
              <a:gd name="connsiteX248" fmla="*/ 1012649 w 11243827"/>
              <a:gd name="connsiteY248" fmla="*/ 5334541 h 5687273"/>
              <a:gd name="connsiteX249" fmla="*/ 1007115 w 11243827"/>
              <a:gd name="connsiteY249" fmla="*/ 5332775 h 5687273"/>
              <a:gd name="connsiteX250" fmla="*/ 986002 w 11243827"/>
              <a:gd name="connsiteY250" fmla="*/ 5334906 h 5687273"/>
              <a:gd name="connsiteX251" fmla="*/ 953418 w 11243827"/>
              <a:gd name="connsiteY251" fmla="*/ 5333901 h 5687273"/>
              <a:gd name="connsiteX252" fmla="*/ 916854 w 11243827"/>
              <a:gd name="connsiteY252" fmla="*/ 5329435 h 5687273"/>
              <a:gd name="connsiteX253" fmla="*/ 905651 w 11243827"/>
              <a:gd name="connsiteY253" fmla="*/ 5332114 h 5687273"/>
              <a:gd name="connsiteX254" fmla="*/ 836961 w 11243827"/>
              <a:gd name="connsiteY254" fmla="*/ 5330803 h 5687273"/>
              <a:gd name="connsiteX255" fmla="*/ 817627 w 11243827"/>
              <a:gd name="connsiteY255" fmla="*/ 5330580 h 5687273"/>
              <a:gd name="connsiteX256" fmla="*/ 801817 w 11243827"/>
              <a:gd name="connsiteY256" fmla="*/ 5325937 h 5687273"/>
              <a:gd name="connsiteX257" fmla="*/ 798857 w 11243827"/>
              <a:gd name="connsiteY257" fmla="*/ 5320979 h 5687273"/>
              <a:gd name="connsiteX258" fmla="*/ 788354 w 11243827"/>
              <a:gd name="connsiteY258" fmla="*/ 5320143 h 5687273"/>
              <a:gd name="connsiteX259" fmla="*/ 785726 w 11243827"/>
              <a:gd name="connsiteY259" fmla="*/ 5318989 h 5687273"/>
              <a:gd name="connsiteX260" fmla="*/ 770507 w 11243827"/>
              <a:gd name="connsiteY260" fmla="*/ 5313309 h 5687273"/>
              <a:gd name="connsiteX261" fmla="*/ 733810 w 11243827"/>
              <a:gd name="connsiteY261" fmla="*/ 5324286 h 5687273"/>
              <a:gd name="connsiteX262" fmla="*/ 692117 w 11243827"/>
              <a:gd name="connsiteY262" fmla="*/ 5318786 h 5687273"/>
              <a:gd name="connsiteX263" fmla="*/ 528894 w 11243827"/>
              <a:gd name="connsiteY263" fmla="*/ 5327578 h 5687273"/>
              <a:gd name="connsiteX264" fmla="*/ 507005 w 11243827"/>
              <a:gd name="connsiteY264" fmla="*/ 5310149 h 5687273"/>
              <a:gd name="connsiteX265" fmla="*/ 441302 w 11243827"/>
              <a:gd name="connsiteY265" fmla="*/ 5307062 h 5687273"/>
              <a:gd name="connsiteX266" fmla="*/ 336819 w 11243827"/>
              <a:gd name="connsiteY266" fmla="*/ 5336690 h 5687273"/>
              <a:gd name="connsiteX267" fmla="*/ 215763 w 11243827"/>
              <a:gd name="connsiteY267" fmla="*/ 5332575 h 5687273"/>
              <a:gd name="connsiteX268" fmla="*/ 205927 w 11243827"/>
              <a:gd name="connsiteY268" fmla="*/ 5339672 h 5687273"/>
              <a:gd name="connsiteX269" fmla="*/ 194189 w 11243827"/>
              <a:gd name="connsiteY269" fmla="*/ 5343588 h 5687273"/>
              <a:gd name="connsiteX270" fmla="*/ 192552 w 11243827"/>
              <a:gd name="connsiteY270" fmla="*/ 5342845 h 5687273"/>
              <a:gd name="connsiteX271" fmla="*/ 178320 w 11243827"/>
              <a:gd name="connsiteY271" fmla="*/ 5343766 h 5687273"/>
              <a:gd name="connsiteX272" fmla="*/ 175596 w 11243827"/>
              <a:gd name="connsiteY272" fmla="*/ 5346411 h 5687273"/>
              <a:gd name="connsiteX273" fmla="*/ 165951 w 11243827"/>
              <a:gd name="connsiteY273" fmla="*/ 5347808 h 5687273"/>
              <a:gd name="connsiteX274" fmla="*/ 147287 w 11243827"/>
              <a:gd name="connsiteY274" fmla="*/ 5352625 h 5687273"/>
              <a:gd name="connsiteX275" fmla="*/ 143484 w 11243827"/>
              <a:gd name="connsiteY275" fmla="*/ 5351591 h 5687273"/>
              <a:gd name="connsiteX276" fmla="*/ 114847 w 11243827"/>
              <a:gd name="connsiteY276" fmla="*/ 5355844 h 5687273"/>
              <a:gd name="connsiteX277" fmla="*/ 114306 w 11243827"/>
              <a:gd name="connsiteY277" fmla="*/ 5354983 h 5687273"/>
              <a:gd name="connsiteX278" fmla="*/ 105588 w 11243827"/>
              <a:gd name="connsiteY278" fmla="*/ 5352169 h 5687273"/>
              <a:gd name="connsiteX279" fmla="*/ 89264 w 11243827"/>
              <a:gd name="connsiteY279" fmla="*/ 5348886 h 5687273"/>
              <a:gd name="connsiteX280" fmla="*/ 49794 w 11243827"/>
              <a:gd name="connsiteY280" fmla="*/ 5329950 h 5687273"/>
              <a:gd name="connsiteX281" fmla="*/ 19924 w 11243827"/>
              <a:gd name="connsiteY281" fmla="*/ 5334282 h 5687273"/>
              <a:gd name="connsiteX282" fmla="*/ 13819 w 11243827"/>
              <a:gd name="connsiteY282" fmla="*/ 5334653 h 5687273"/>
              <a:gd name="connsiteX283" fmla="*/ 13657 w 11243827"/>
              <a:gd name="connsiteY283" fmla="*/ 5334455 h 5687273"/>
              <a:gd name="connsiteX284" fmla="*/ 7139 w 11243827"/>
              <a:gd name="connsiteY284" fmla="*/ 5334438 h 5687273"/>
              <a:gd name="connsiteX285" fmla="*/ 2684 w 11243827"/>
              <a:gd name="connsiteY285" fmla="*/ 5335333 h 5687273"/>
              <a:gd name="connsiteX286" fmla="*/ 0 w 11243827"/>
              <a:gd name="connsiteY286" fmla="*/ 5335496 h 5687273"/>
              <a:gd name="connsiteX287" fmla="*/ 0 w 11243827"/>
              <a:gd name="connsiteY287" fmla="*/ 10592 h 5687273"/>
              <a:gd name="connsiteX288" fmla="*/ 11243827 w 11243827"/>
              <a:gd name="connsiteY288" fmla="*/ 0 h 56872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05927 w 11243827"/>
              <a:gd name="connsiteY267" fmla="*/ 5339672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70932 w 11243827"/>
              <a:gd name="connsiteY267" fmla="*/ 5345451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105588 w 11243827"/>
              <a:gd name="connsiteY276" fmla="*/ 5352169 h 5641173"/>
              <a:gd name="connsiteX277" fmla="*/ 89264 w 11243827"/>
              <a:gd name="connsiteY277" fmla="*/ 5348886 h 5641173"/>
              <a:gd name="connsiteX278" fmla="*/ 49794 w 11243827"/>
              <a:gd name="connsiteY278" fmla="*/ 5329950 h 5641173"/>
              <a:gd name="connsiteX279" fmla="*/ 19924 w 11243827"/>
              <a:gd name="connsiteY279" fmla="*/ 5334282 h 5641173"/>
              <a:gd name="connsiteX280" fmla="*/ 13819 w 11243827"/>
              <a:gd name="connsiteY280" fmla="*/ 5334653 h 5641173"/>
              <a:gd name="connsiteX281" fmla="*/ 13657 w 11243827"/>
              <a:gd name="connsiteY281" fmla="*/ 5334455 h 5641173"/>
              <a:gd name="connsiteX282" fmla="*/ 7139 w 11243827"/>
              <a:gd name="connsiteY282" fmla="*/ 5334438 h 5641173"/>
              <a:gd name="connsiteX283" fmla="*/ 2684 w 11243827"/>
              <a:gd name="connsiteY283" fmla="*/ 5335333 h 5641173"/>
              <a:gd name="connsiteX284" fmla="*/ 0 w 11243827"/>
              <a:gd name="connsiteY284" fmla="*/ 5335496 h 5641173"/>
              <a:gd name="connsiteX285" fmla="*/ 0 w 11243827"/>
              <a:gd name="connsiteY285" fmla="*/ 10592 h 5641173"/>
              <a:gd name="connsiteX286" fmla="*/ 11243827 w 11243827"/>
              <a:gd name="connsiteY286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89264 w 11243827"/>
              <a:gd name="connsiteY276" fmla="*/ 5348886 h 5641173"/>
              <a:gd name="connsiteX277" fmla="*/ 49794 w 11243827"/>
              <a:gd name="connsiteY277" fmla="*/ 5329950 h 5641173"/>
              <a:gd name="connsiteX278" fmla="*/ 19924 w 11243827"/>
              <a:gd name="connsiteY278" fmla="*/ 5334282 h 5641173"/>
              <a:gd name="connsiteX279" fmla="*/ 13819 w 11243827"/>
              <a:gd name="connsiteY279" fmla="*/ 5334653 h 5641173"/>
              <a:gd name="connsiteX280" fmla="*/ 13657 w 11243827"/>
              <a:gd name="connsiteY280" fmla="*/ 5334455 h 5641173"/>
              <a:gd name="connsiteX281" fmla="*/ 7139 w 11243827"/>
              <a:gd name="connsiteY281" fmla="*/ 5334438 h 5641173"/>
              <a:gd name="connsiteX282" fmla="*/ 2684 w 11243827"/>
              <a:gd name="connsiteY282" fmla="*/ 5335333 h 5641173"/>
              <a:gd name="connsiteX283" fmla="*/ 0 w 11243827"/>
              <a:gd name="connsiteY283" fmla="*/ 5335496 h 5641173"/>
              <a:gd name="connsiteX284" fmla="*/ 0 w 11243827"/>
              <a:gd name="connsiteY284" fmla="*/ 10592 h 5641173"/>
              <a:gd name="connsiteX285" fmla="*/ 11243827 w 11243827"/>
              <a:gd name="connsiteY285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14847 w 11243827"/>
              <a:gd name="connsiteY273" fmla="*/ 5355844 h 5641173"/>
              <a:gd name="connsiteX274" fmla="*/ 114306 w 11243827"/>
              <a:gd name="connsiteY274" fmla="*/ 5354983 h 5641173"/>
              <a:gd name="connsiteX275" fmla="*/ 89264 w 11243827"/>
              <a:gd name="connsiteY275" fmla="*/ 5348886 h 5641173"/>
              <a:gd name="connsiteX276" fmla="*/ 49794 w 11243827"/>
              <a:gd name="connsiteY276" fmla="*/ 5329950 h 5641173"/>
              <a:gd name="connsiteX277" fmla="*/ 19924 w 11243827"/>
              <a:gd name="connsiteY277" fmla="*/ 5334282 h 5641173"/>
              <a:gd name="connsiteX278" fmla="*/ 13819 w 11243827"/>
              <a:gd name="connsiteY278" fmla="*/ 5334653 h 5641173"/>
              <a:gd name="connsiteX279" fmla="*/ 13657 w 11243827"/>
              <a:gd name="connsiteY279" fmla="*/ 5334455 h 5641173"/>
              <a:gd name="connsiteX280" fmla="*/ 7139 w 11243827"/>
              <a:gd name="connsiteY280" fmla="*/ 5334438 h 5641173"/>
              <a:gd name="connsiteX281" fmla="*/ 2684 w 11243827"/>
              <a:gd name="connsiteY281" fmla="*/ 5335333 h 5641173"/>
              <a:gd name="connsiteX282" fmla="*/ 0 w 11243827"/>
              <a:gd name="connsiteY282" fmla="*/ 5335496 h 5641173"/>
              <a:gd name="connsiteX283" fmla="*/ 0 w 11243827"/>
              <a:gd name="connsiteY283" fmla="*/ 10592 h 5641173"/>
              <a:gd name="connsiteX284" fmla="*/ 11243827 w 11243827"/>
              <a:gd name="connsiteY284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47287 w 11243827"/>
              <a:gd name="connsiteY271" fmla="*/ 5352625 h 5641173"/>
              <a:gd name="connsiteX272" fmla="*/ 114847 w 11243827"/>
              <a:gd name="connsiteY272" fmla="*/ 5355844 h 5641173"/>
              <a:gd name="connsiteX273" fmla="*/ 114306 w 11243827"/>
              <a:gd name="connsiteY273" fmla="*/ 5354983 h 5641173"/>
              <a:gd name="connsiteX274" fmla="*/ 89264 w 11243827"/>
              <a:gd name="connsiteY274" fmla="*/ 5348886 h 5641173"/>
              <a:gd name="connsiteX275" fmla="*/ 49794 w 11243827"/>
              <a:gd name="connsiteY275" fmla="*/ 5329950 h 5641173"/>
              <a:gd name="connsiteX276" fmla="*/ 19924 w 11243827"/>
              <a:gd name="connsiteY276" fmla="*/ 5334282 h 5641173"/>
              <a:gd name="connsiteX277" fmla="*/ 13819 w 11243827"/>
              <a:gd name="connsiteY277" fmla="*/ 5334653 h 5641173"/>
              <a:gd name="connsiteX278" fmla="*/ 13657 w 11243827"/>
              <a:gd name="connsiteY278" fmla="*/ 5334455 h 5641173"/>
              <a:gd name="connsiteX279" fmla="*/ 7139 w 11243827"/>
              <a:gd name="connsiteY279" fmla="*/ 5334438 h 5641173"/>
              <a:gd name="connsiteX280" fmla="*/ 2684 w 11243827"/>
              <a:gd name="connsiteY280" fmla="*/ 5335333 h 5641173"/>
              <a:gd name="connsiteX281" fmla="*/ 0 w 11243827"/>
              <a:gd name="connsiteY281" fmla="*/ 5335496 h 5641173"/>
              <a:gd name="connsiteX282" fmla="*/ 0 w 11243827"/>
              <a:gd name="connsiteY282" fmla="*/ 10592 h 5641173"/>
              <a:gd name="connsiteX283" fmla="*/ 11243827 w 11243827"/>
              <a:gd name="connsiteY283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12024 w 11243827"/>
              <a:gd name="connsiteY238" fmla="*/ 5345786 h 5641173"/>
              <a:gd name="connsiteX239" fmla="*/ 1100870 w 11243827"/>
              <a:gd name="connsiteY239" fmla="*/ 5343651 h 5641173"/>
              <a:gd name="connsiteX240" fmla="*/ 1096383 w 11243827"/>
              <a:gd name="connsiteY240" fmla="*/ 5343015 h 5641173"/>
              <a:gd name="connsiteX241" fmla="*/ 1085571 w 11243827"/>
              <a:gd name="connsiteY241" fmla="*/ 5345836 h 5641173"/>
              <a:gd name="connsiteX242" fmla="*/ 1073168 w 11243827"/>
              <a:gd name="connsiteY242" fmla="*/ 5341521 h 5641173"/>
              <a:gd name="connsiteX243" fmla="*/ 1058039 w 11243827"/>
              <a:gd name="connsiteY243" fmla="*/ 5343504 h 5641173"/>
              <a:gd name="connsiteX244" fmla="*/ 1055426 w 11243827"/>
              <a:gd name="connsiteY244" fmla="*/ 5339088 h 5641173"/>
              <a:gd name="connsiteX245" fmla="*/ 1044738 w 11243827"/>
              <a:gd name="connsiteY245" fmla="*/ 5333063 h 5641173"/>
              <a:gd name="connsiteX246" fmla="*/ 1033909 w 11243827"/>
              <a:gd name="connsiteY246" fmla="*/ 5335680 h 5641173"/>
              <a:gd name="connsiteX247" fmla="*/ 1012649 w 11243827"/>
              <a:gd name="connsiteY247" fmla="*/ 5334541 h 5641173"/>
              <a:gd name="connsiteX248" fmla="*/ 1007115 w 11243827"/>
              <a:gd name="connsiteY248" fmla="*/ 5332775 h 5641173"/>
              <a:gd name="connsiteX249" fmla="*/ 986002 w 11243827"/>
              <a:gd name="connsiteY249" fmla="*/ 5334906 h 5641173"/>
              <a:gd name="connsiteX250" fmla="*/ 953418 w 11243827"/>
              <a:gd name="connsiteY250" fmla="*/ 5333901 h 5641173"/>
              <a:gd name="connsiteX251" fmla="*/ 916854 w 11243827"/>
              <a:gd name="connsiteY251" fmla="*/ 5329435 h 5641173"/>
              <a:gd name="connsiteX252" fmla="*/ 905651 w 11243827"/>
              <a:gd name="connsiteY252" fmla="*/ 5332114 h 5641173"/>
              <a:gd name="connsiteX253" fmla="*/ 836961 w 11243827"/>
              <a:gd name="connsiteY253" fmla="*/ 5330803 h 5641173"/>
              <a:gd name="connsiteX254" fmla="*/ 817627 w 11243827"/>
              <a:gd name="connsiteY254" fmla="*/ 5330580 h 5641173"/>
              <a:gd name="connsiteX255" fmla="*/ 801817 w 11243827"/>
              <a:gd name="connsiteY255" fmla="*/ 5325937 h 5641173"/>
              <a:gd name="connsiteX256" fmla="*/ 798857 w 11243827"/>
              <a:gd name="connsiteY256" fmla="*/ 5320979 h 5641173"/>
              <a:gd name="connsiteX257" fmla="*/ 788354 w 11243827"/>
              <a:gd name="connsiteY257" fmla="*/ 5320143 h 5641173"/>
              <a:gd name="connsiteX258" fmla="*/ 785726 w 11243827"/>
              <a:gd name="connsiteY258" fmla="*/ 5318989 h 5641173"/>
              <a:gd name="connsiteX259" fmla="*/ 770507 w 11243827"/>
              <a:gd name="connsiteY259" fmla="*/ 5313309 h 5641173"/>
              <a:gd name="connsiteX260" fmla="*/ 733810 w 11243827"/>
              <a:gd name="connsiteY260" fmla="*/ 5324286 h 5641173"/>
              <a:gd name="connsiteX261" fmla="*/ 692117 w 11243827"/>
              <a:gd name="connsiteY261" fmla="*/ 5318786 h 5641173"/>
              <a:gd name="connsiteX262" fmla="*/ 574943 w 11243827"/>
              <a:gd name="connsiteY262" fmla="*/ 5327578 h 5641173"/>
              <a:gd name="connsiteX263" fmla="*/ 441302 w 11243827"/>
              <a:gd name="connsiteY263" fmla="*/ 5307062 h 5641173"/>
              <a:gd name="connsiteX264" fmla="*/ 336819 w 11243827"/>
              <a:gd name="connsiteY264" fmla="*/ 5336690 h 5641173"/>
              <a:gd name="connsiteX265" fmla="*/ 270932 w 11243827"/>
              <a:gd name="connsiteY265" fmla="*/ 5345451 h 5641173"/>
              <a:gd name="connsiteX266" fmla="*/ 194189 w 11243827"/>
              <a:gd name="connsiteY266" fmla="*/ 5343588 h 5641173"/>
              <a:gd name="connsiteX267" fmla="*/ 192552 w 11243827"/>
              <a:gd name="connsiteY267" fmla="*/ 5342845 h 5641173"/>
              <a:gd name="connsiteX268" fmla="*/ 178320 w 11243827"/>
              <a:gd name="connsiteY268" fmla="*/ 5343766 h 5641173"/>
              <a:gd name="connsiteX269" fmla="*/ 175596 w 11243827"/>
              <a:gd name="connsiteY269" fmla="*/ 5346411 h 5641173"/>
              <a:gd name="connsiteX270" fmla="*/ 147287 w 11243827"/>
              <a:gd name="connsiteY270" fmla="*/ 5352625 h 5641173"/>
              <a:gd name="connsiteX271" fmla="*/ 114847 w 11243827"/>
              <a:gd name="connsiteY271" fmla="*/ 5355844 h 5641173"/>
              <a:gd name="connsiteX272" fmla="*/ 114306 w 11243827"/>
              <a:gd name="connsiteY272" fmla="*/ 5354983 h 5641173"/>
              <a:gd name="connsiteX273" fmla="*/ 89264 w 11243827"/>
              <a:gd name="connsiteY273" fmla="*/ 5348886 h 5641173"/>
              <a:gd name="connsiteX274" fmla="*/ 49794 w 11243827"/>
              <a:gd name="connsiteY274" fmla="*/ 5329950 h 5641173"/>
              <a:gd name="connsiteX275" fmla="*/ 19924 w 11243827"/>
              <a:gd name="connsiteY275" fmla="*/ 5334282 h 5641173"/>
              <a:gd name="connsiteX276" fmla="*/ 13819 w 11243827"/>
              <a:gd name="connsiteY276" fmla="*/ 5334653 h 5641173"/>
              <a:gd name="connsiteX277" fmla="*/ 13657 w 11243827"/>
              <a:gd name="connsiteY277" fmla="*/ 5334455 h 5641173"/>
              <a:gd name="connsiteX278" fmla="*/ 7139 w 11243827"/>
              <a:gd name="connsiteY278" fmla="*/ 5334438 h 5641173"/>
              <a:gd name="connsiteX279" fmla="*/ 2684 w 11243827"/>
              <a:gd name="connsiteY279" fmla="*/ 5335333 h 5641173"/>
              <a:gd name="connsiteX280" fmla="*/ 0 w 11243827"/>
              <a:gd name="connsiteY280" fmla="*/ 5335496 h 5641173"/>
              <a:gd name="connsiteX281" fmla="*/ 0 w 11243827"/>
              <a:gd name="connsiteY281" fmla="*/ 10592 h 5641173"/>
              <a:gd name="connsiteX282" fmla="*/ 11243827 w 11243827"/>
              <a:gd name="connsiteY282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73168 w 11243827"/>
              <a:gd name="connsiteY241" fmla="*/ 5341521 h 5641173"/>
              <a:gd name="connsiteX242" fmla="*/ 1058039 w 11243827"/>
              <a:gd name="connsiteY242" fmla="*/ 5343504 h 5641173"/>
              <a:gd name="connsiteX243" fmla="*/ 1055426 w 11243827"/>
              <a:gd name="connsiteY243" fmla="*/ 5339088 h 5641173"/>
              <a:gd name="connsiteX244" fmla="*/ 1044738 w 11243827"/>
              <a:gd name="connsiteY244" fmla="*/ 5333063 h 5641173"/>
              <a:gd name="connsiteX245" fmla="*/ 1033909 w 11243827"/>
              <a:gd name="connsiteY245" fmla="*/ 5335680 h 5641173"/>
              <a:gd name="connsiteX246" fmla="*/ 1012649 w 11243827"/>
              <a:gd name="connsiteY246" fmla="*/ 5334541 h 5641173"/>
              <a:gd name="connsiteX247" fmla="*/ 1007115 w 11243827"/>
              <a:gd name="connsiteY247" fmla="*/ 5332775 h 5641173"/>
              <a:gd name="connsiteX248" fmla="*/ 986002 w 11243827"/>
              <a:gd name="connsiteY248" fmla="*/ 5334906 h 5641173"/>
              <a:gd name="connsiteX249" fmla="*/ 953418 w 11243827"/>
              <a:gd name="connsiteY249" fmla="*/ 5333901 h 5641173"/>
              <a:gd name="connsiteX250" fmla="*/ 916854 w 11243827"/>
              <a:gd name="connsiteY250" fmla="*/ 5329435 h 5641173"/>
              <a:gd name="connsiteX251" fmla="*/ 905651 w 11243827"/>
              <a:gd name="connsiteY251" fmla="*/ 5332114 h 5641173"/>
              <a:gd name="connsiteX252" fmla="*/ 836961 w 11243827"/>
              <a:gd name="connsiteY252" fmla="*/ 5330803 h 5641173"/>
              <a:gd name="connsiteX253" fmla="*/ 817627 w 11243827"/>
              <a:gd name="connsiteY253" fmla="*/ 5330580 h 5641173"/>
              <a:gd name="connsiteX254" fmla="*/ 801817 w 11243827"/>
              <a:gd name="connsiteY254" fmla="*/ 5325937 h 5641173"/>
              <a:gd name="connsiteX255" fmla="*/ 798857 w 11243827"/>
              <a:gd name="connsiteY255" fmla="*/ 5320979 h 5641173"/>
              <a:gd name="connsiteX256" fmla="*/ 788354 w 11243827"/>
              <a:gd name="connsiteY256" fmla="*/ 5320143 h 5641173"/>
              <a:gd name="connsiteX257" fmla="*/ 785726 w 11243827"/>
              <a:gd name="connsiteY257" fmla="*/ 5318989 h 5641173"/>
              <a:gd name="connsiteX258" fmla="*/ 770507 w 11243827"/>
              <a:gd name="connsiteY258" fmla="*/ 5313309 h 5641173"/>
              <a:gd name="connsiteX259" fmla="*/ 733810 w 11243827"/>
              <a:gd name="connsiteY259" fmla="*/ 5324286 h 5641173"/>
              <a:gd name="connsiteX260" fmla="*/ 692117 w 11243827"/>
              <a:gd name="connsiteY260" fmla="*/ 5318786 h 5641173"/>
              <a:gd name="connsiteX261" fmla="*/ 574943 w 11243827"/>
              <a:gd name="connsiteY261" fmla="*/ 5327578 h 5641173"/>
              <a:gd name="connsiteX262" fmla="*/ 441302 w 11243827"/>
              <a:gd name="connsiteY262" fmla="*/ 5307062 h 5641173"/>
              <a:gd name="connsiteX263" fmla="*/ 336819 w 11243827"/>
              <a:gd name="connsiteY263" fmla="*/ 5336690 h 5641173"/>
              <a:gd name="connsiteX264" fmla="*/ 270932 w 11243827"/>
              <a:gd name="connsiteY264" fmla="*/ 5345451 h 5641173"/>
              <a:gd name="connsiteX265" fmla="*/ 194189 w 11243827"/>
              <a:gd name="connsiteY265" fmla="*/ 5343588 h 5641173"/>
              <a:gd name="connsiteX266" fmla="*/ 192552 w 11243827"/>
              <a:gd name="connsiteY266" fmla="*/ 5342845 h 5641173"/>
              <a:gd name="connsiteX267" fmla="*/ 178320 w 11243827"/>
              <a:gd name="connsiteY267" fmla="*/ 5343766 h 5641173"/>
              <a:gd name="connsiteX268" fmla="*/ 175596 w 11243827"/>
              <a:gd name="connsiteY268" fmla="*/ 5346411 h 5641173"/>
              <a:gd name="connsiteX269" fmla="*/ 147287 w 11243827"/>
              <a:gd name="connsiteY269" fmla="*/ 5352625 h 5641173"/>
              <a:gd name="connsiteX270" fmla="*/ 114847 w 11243827"/>
              <a:gd name="connsiteY270" fmla="*/ 5355844 h 5641173"/>
              <a:gd name="connsiteX271" fmla="*/ 114306 w 11243827"/>
              <a:gd name="connsiteY271" fmla="*/ 5354983 h 5641173"/>
              <a:gd name="connsiteX272" fmla="*/ 89264 w 11243827"/>
              <a:gd name="connsiteY272" fmla="*/ 5348886 h 5641173"/>
              <a:gd name="connsiteX273" fmla="*/ 49794 w 11243827"/>
              <a:gd name="connsiteY273" fmla="*/ 5329950 h 5641173"/>
              <a:gd name="connsiteX274" fmla="*/ 19924 w 11243827"/>
              <a:gd name="connsiteY274" fmla="*/ 5334282 h 5641173"/>
              <a:gd name="connsiteX275" fmla="*/ 13819 w 11243827"/>
              <a:gd name="connsiteY275" fmla="*/ 5334653 h 5641173"/>
              <a:gd name="connsiteX276" fmla="*/ 13657 w 11243827"/>
              <a:gd name="connsiteY276" fmla="*/ 5334455 h 5641173"/>
              <a:gd name="connsiteX277" fmla="*/ 7139 w 11243827"/>
              <a:gd name="connsiteY277" fmla="*/ 5334438 h 5641173"/>
              <a:gd name="connsiteX278" fmla="*/ 2684 w 11243827"/>
              <a:gd name="connsiteY278" fmla="*/ 5335333 h 5641173"/>
              <a:gd name="connsiteX279" fmla="*/ 0 w 11243827"/>
              <a:gd name="connsiteY279" fmla="*/ 5335496 h 5641173"/>
              <a:gd name="connsiteX280" fmla="*/ 0 w 11243827"/>
              <a:gd name="connsiteY280" fmla="*/ 10592 h 5641173"/>
              <a:gd name="connsiteX281" fmla="*/ 11243827 w 11243827"/>
              <a:gd name="connsiteY281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8405 w 11243827"/>
              <a:gd name="connsiteY251" fmla="*/ 5339470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209610 h 5641173"/>
              <a:gd name="connsiteX3" fmla="*/ 11240675 w 11243827"/>
              <a:gd name="connsiteY3" fmla="*/ 5210442 h 5641173"/>
              <a:gd name="connsiteX4" fmla="*/ 11179959 w 11243827"/>
              <a:gd name="connsiteY4" fmla="*/ 5221199 h 5641173"/>
              <a:gd name="connsiteX5" fmla="*/ 11105493 w 11243827"/>
              <a:gd name="connsiteY5" fmla="*/ 5259905 h 5641173"/>
              <a:gd name="connsiteX6" fmla="*/ 11078640 w 11243827"/>
              <a:gd name="connsiteY6" fmla="*/ 5263531 h 5641173"/>
              <a:gd name="connsiteX7" fmla="*/ 11079616 w 11243827"/>
              <a:gd name="connsiteY7" fmla="*/ 5270380 h 5641173"/>
              <a:gd name="connsiteX8" fmla="*/ 11069641 w 11243827"/>
              <a:gd name="connsiteY8" fmla="*/ 5270884 h 5641173"/>
              <a:gd name="connsiteX9" fmla="*/ 11047377 w 11243827"/>
              <a:gd name="connsiteY9" fmla="*/ 5271051 h 5641173"/>
              <a:gd name="connsiteX10" fmla="*/ 10980705 w 11243827"/>
              <a:gd name="connsiteY10" fmla="*/ 5272951 h 5641173"/>
              <a:gd name="connsiteX11" fmla="*/ 10962514 w 11243827"/>
              <a:gd name="connsiteY11" fmla="*/ 5286084 h 5641173"/>
              <a:gd name="connsiteX12" fmla="*/ 10945307 w 11243827"/>
              <a:gd name="connsiteY12" fmla="*/ 5286290 h 5641173"/>
              <a:gd name="connsiteX13" fmla="*/ 10845516 w 11243827"/>
              <a:gd name="connsiteY13" fmla="*/ 5303894 h 5641173"/>
              <a:gd name="connsiteX14" fmla="*/ 10831795 w 11243827"/>
              <a:gd name="connsiteY14" fmla="*/ 5305210 h 5641173"/>
              <a:gd name="connsiteX15" fmla="*/ 10824365 w 11243827"/>
              <a:gd name="connsiteY15" fmla="*/ 5311111 h 5641173"/>
              <a:gd name="connsiteX16" fmla="*/ 10797756 w 11243827"/>
              <a:gd name="connsiteY16" fmla="*/ 5312285 h 5641173"/>
              <a:gd name="connsiteX17" fmla="*/ 10796525 w 11243827"/>
              <a:gd name="connsiteY17" fmla="*/ 5315645 h 5641173"/>
              <a:gd name="connsiteX18" fmla="*/ 10709063 w 11243827"/>
              <a:gd name="connsiteY18" fmla="*/ 5344492 h 5641173"/>
              <a:gd name="connsiteX19" fmla="*/ 10694078 w 11243827"/>
              <a:gd name="connsiteY19" fmla="*/ 5349258 h 5641173"/>
              <a:gd name="connsiteX20" fmla="*/ 10681131 w 11243827"/>
              <a:gd name="connsiteY20" fmla="*/ 5347812 h 5641173"/>
              <a:gd name="connsiteX21" fmla="*/ 10609448 w 11243827"/>
              <a:gd name="connsiteY21" fmla="*/ 5351931 h 5641173"/>
              <a:gd name="connsiteX22" fmla="*/ 10592397 w 11243827"/>
              <a:gd name="connsiteY22" fmla="*/ 5349402 h 5641173"/>
              <a:gd name="connsiteX23" fmla="*/ 10585227 w 11243827"/>
              <a:gd name="connsiteY23" fmla="*/ 5344063 h 5641173"/>
              <a:gd name="connsiteX24" fmla="*/ 10557472 w 11243827"/>
              <a:gd name="connsiteY24" fmla="*/ 5354151 h 5641173"/>
              <a:gd name="connsiteX25" fmla="*/ 10514646 w 11243827"/>
              <a:gd name="connsiteY25" fmla="*/ 5361064 h 5641173"/>
              <a:gd name="connsiteX26" fmla="*/ 10494292 w 11243827"/>
              <a:gd name="connsiteY26" fmla="*/ 5366054 h 5641173"/>
              <a:gd name="connsiteX27" fmla="*/ 10477869 w 11243827"/>
              <a:gd name="connsiteY27" fmla="*/ 5363025 h 5641173"/>
              <a:gd name="connsiteX28" fmla="*/ 10384411 w 11243827"/>
              <a:gd name="connsiteY28" fmla="*/ 5362257 h 5641173"/>
              <a:gd name="connsiteX29" fmla="*/ 10362921 w 11243827"/>
              <a:gd name="connsiteY29" fmla="*/ 5357444 h 5641173"/>
              <a:gd name="connsiteX30" fmla="*/ 10352736 w 11243827"/>
              <a:gd name="connsiteY30" fmla="*/ 5347851 h 5641173"/>
              <a:gd name="connsiteX31" fmla="*/ 10344754 w 11243827"/>
              <a:gd name="connsiteY31" fmla="*/ 5351272 h 5641173"/>
              <a:gd name="connsiteX32" fmla="*/ 10288226 w 11243827"/>
              <a:gd name="connsiteY32" fmla="*/ 5351613 h 5641173"/>
              <a:gd name="connsiteX33" fmla="*/ 10251350 w 11243827"/>
              <a:gd name="connsiteY33" fmla="*/ 5352711 h 5641173"/>
              <a:gd name="connsiteX34" fmla="*/ 10249108 w 11243827"/>
              <a:gd name="connsiteY34" fmla="*/ 5365881 h 5641173"/>
              <a:gd name="connsiteX35" fmla="*/ 10216272 w 11243827"/>
              <a:gd name="connsiteY35" fmla="*/ 5370573 h 5641173"/>
              <a:gd name="connsiteX36" fmla="*/ 10181278 w 11243827"/>
              <a:gd name="connsiteY36" fmla="*/ 5362119 h 5641173"/>
              <a:gd name="connsiteX37" fmla="*/ 10140033 w 11243827"/>
              <a:gd name="connsiteY37" fmla="*/ 5363304 h 5641173"/>
              <a:gd name="connsiteX38" fmla="*/ 10115353 w 11243827"/>
              <a:gd name="connsiteY38" fmla="*/ 5363869 h 5641173"/>
              <a:gd name="connsiteX39" fmla="*/ 10050578 w 11243827"/>
              <a:gd name="connsiteY39" fmla="*/ 5376153 h 5641173"/>
              <a:gd name="connsiteX40" fmla="*/ 9945478 w 11243827"/>
              <a:gd name="connsiteY40" fmla="*/ 5422859 h 5641173"/>
              <a:gd name="connsiteX41" fmla="*/ 9912481 w 11243827"/>
              <a:gd name="connsiteY41" fmla="*/ 5429477 h 5641173"/>
              <a:gd name="connsiteX42" fmla="*/ 9906713 w 11243827"/>
              <a:gd name="connsiteY42" fmla="*/ 5426784 h 5641173"/>
              <a:gd name="connsiteX43" fmla="*/ 9742436 w 11243827"/>
              <a:gd name="connsiteY43" fmla="*/ 5454834 h 5641173"/>
              <a:gd name="connsiteX44" fmla="*/ 9713044 w 11243827"/>
              <a:gd name="connsiteY44" fmla="*/ 5456476 h 5641173"/>
              <a:gd name="connsiteX45" fmla="*/ 9691033 w 11243827"/>
              <a:gd name="connsiteY45" fmla="*/ 5455451 h 5641173"/>
              <a:gd name="connsiteX46" fmla="*/ 9638355 w 11243827"/>
              <a:gd name="connsiteY46" fmla="*/ 5464794 h 5641173"/>
              <a:gd name="connsiteX47" fmla="*/ 9552434 w 11243827"/>
              <a:gd name="connsiteY47" fmla="*/ 5485280 h 5641173"/>
              <a:gd name="connsiteX48" fmla="*/ 9533883 w 11243827"/>
              <a:gd name="connsiteY48" fmla="*/ 5488516 h 5641173"/>
              <a:gd name="connsiteX49" fmla="*/ 9516916 w 11243827"/>
              <a:gd name="connsiteY49" fmla="*/ 5486828 h 5641173"/>
              <a:gd name="connsiteX50" fmla="*/ 9512093 w 11243827"/>
              <a:gd name="connsiteY50" fmla="*/ 5482541 h 5641173"/>
              <a:gd name="connsiteX51" fmla="*/ 9501725 w 11243827"/>
              <a:gd name="connsiteY51" fmla="*/ 5483603 h 5641173"/>
              <a:gd name="connsiteX52" fmla="*/ 9498754 w 11243827"/>
              <a:gd name="connsiteY52" fmla="*/ 5482951 h 5641173"/>
              <a:gd name="connsiteX53" fmla="*/ 9481932 w 11243827"/>
              <a:gd name="connsiteY53" fmla="*/ 5480151 h 5641173"/>
              <a:gd name="connsiteX54" fmla="*/ 9451321 w 11243827"/>
              <a:gd name="connsiteY54" fmla="*/ 5497375 h 5641173"/>
              <a:gd name="connsiteX55" fmla="*/ 9409298 w 11243827"/>
              <a:gd name="connsiteY55" fmla="*/ 5499478 h 5641173"/>
              <a:gd name="connsiteX56" fmla="*/ 9303056 w 11243827"/>
              <a:gd name="connsiteY56" fmla="*/ 5519093 h 5641173"/>
              <a:gd name="connsiteX57" fmla="*/ 9229078 w 11243827"/>
              <a:gd name="connsiteY57" fmla="*/ 5524154 h 5641173"/>
              <a:gd name="connsiteX58" fmla="*/ 9165105 w 11243827"/>
              <a:gd name="connsiteY58" fmla="*/ 5532892 h 5641173"/>
              <a:gd name="connsiteX59" fmla="*/ 9077301 w 11243827"/>
              <a:gd name="connsiteY59" fmla="*/ 5580356 h 5641173"/>
              <a:gd name="connsiteX60" fmla="*/ 8960065 w 11243827"/>
              <a:gd name="connsiteY60" fmla="*/ 5597982 h 5641173"/>
              <a:gd name="connsiteX61" fmla="*/ 8953536 w 11243827"/>
              <a:gd name="connsiteY61" fmla="*/ 5606638 h 5641173"/>
              <a:gd name="connsiteX62" fmla="*/ 8943907 w 11243827"/>
              <a:gd name="connsiteY62" fmla="*/ 5612541 h 5641173"/>
              <a:gd name="connsiteX63" fmla="*/ 8942046 w 11243827"/>
              <a:gd name="connsiteY63" fmla="*/ 5612112 h 5641173"/>
              <a:gd name="connsiteX64" fmla="*/ 8928824 w 11243827"/>
              <a:gd name="connsiteY64" fmla="*/ 5615549 h 5641173"/>
              <a:gd name="connsiteX65" fmla="*/ 8927294 w 11243827"/>
              <a:gd name="connsiteY65" fmla="*/ 5618607 h 5641173"/>
              <a:gd name="connsiteX66" fmla="*/ 8918651 w 11243827"/>
              <a:gd name="connsiteY66" fmla="*/ 5621688 h 5641173"/>
              <a:gd name="connsiteX67" fmla="*/ 8902772 w 11243827"/>
              <a:gd name="connsiteY67" fmla="*/ 5629703 h 5641173"/>
              <a:gd name="connsiteX68" fmla="*/ 8898724 w 11243827"/>
              <a:gd name="connsiteY68" fmla="*/ 5629379 h 5641173"/>
              <a:gd name="connsiteX69" fmla="*/ 8873099 w 11243827"/>
              <a:gd name="connsiteY69" fmla="*/ 5638628 h 5641173"/>
              <a:gd name="connsiteX70" fmla="*/ 8872234 w 11243827"/>
              <a:gd name="connsiteY70" fmla="*/ 5637889 h 5641173"/>
              <a:gd name="connsiteX71" fmla="*/ 8862777 w 11243827"/>
              <a:gd name="connsiteY71" fmla="*/ 5636711 h 5641173"/>
              <a:gd name="connsiteX72" fmla="*/ 8845869 w 11243827"/>
              <a:gd name="connsiteY72" fmla="*/ 5636436 h 5641173"/>
              <a:gd name="connsiteX73" fmla="*/ 8800548 w 11243827"/>
              <a:gd name="connsiteY73" fmla="*/ 5625084 h 5641173"/>
              <a:gd name="connsiteX74" fmla="*/ 8773774 w 11243827"/>
              <a:gd name="connsiteY74" fmla="*/ 5634630 h 5641173"/>
              <a:gd name="connsiteX75" fmla="*/ 8698255 w 11243827"/>
              <a:gd name="connsiteY75" fmla="*/ 5636083 h 5641173"/>
              <a:gd name="connsiteX76" fmla="*/ 8619167 w 11243827"/>
              <a:gd name="connsiteY76" fmla="*/ 5619130 h 5641173"/>
              <a:gd name="connsiteX77" fmla="*/ 8539822 w 11243827"/>
              <a:gd name="connsiteY77" fmla="*/ 5616905 h 5641173"/>
              <a:gd name="connsiteX78" fmla="*/ 8511094 w 11243827"/>
              <a:gd name="connsiteY78" fmla="*/ 5617360 h 5641173"/>
              <a:gd name="connsiteX79" fmla="*/ 8459886 w 11243827"/>
              <a:gd name="connsiteY79" fmla="*/ 5612612 h 5641173"/>
              <a:gd name="connsiteX80" fmla="*/ 8436432 w 11243827"/>
              <a:gd name="connsiteY80" fmla="*/ 5606990 h 5641173"/>
              <a:gd name="connsiteX81" fmla="*/ 8435403 w 11243827"/>
              <a:gd name="connsiteY81" fmla="*/ 5607336 h 5641173"/>
              <a:gd name="connsiteX82" fmla="*/ 8433307 w 11243827"/>
              <a:gd name="connsiteY82" fmla="*/ 5604917 h 5641173"/>
              <a:gd name="connsiteX83" fmla="*/ 8428968 w 11243827"/>
              <a:gd name="connsiteY83" fmla="*/ 5603796 h 5641173"/>
              <a:gd name="connsiteX84" fmla="*/ 8417124 w 11243827"/>
              <a:gd name="connsiteY84" fmla="*/ 5604518 h 5641173"/>
              <a:gd name="connsiteX85" fmla="*/ 8412669 w 11243827"/>
              <a:gd name="connsiteY85" fmla="*/ 5605413 h 5641173"/>
              <a:gd name="connsiteX86" fmla="*/ 8406152 w 11243827"/>
              <a:gd name="connsiteY86" fmla="*/ 5605396 h 5641173"/>
              <a:gd name="connsiteX87" fmla="*/ 8405989 w 11243827"/>
              <a:gd name="connsiteY87" fmla="*/ 5605197 h 5641173"/>
              <a:gd name="connsiteX88" fmla="*/ 8399884 w 11243827"/>
              <a:gd name="connsiteY88" fmla="*/ 5605568 h 5641173"/>
              <a:gd name="connsiteX89" fmla="*/ 8370014 w 11243827"/>
              <a:gd name="connsiteY89" fmla="*/ 5609900 h 5641173"/>
              <a:gd name="connsiteX90" fmla="*/ 8330544 w 11243827"/>
              <a:gd name="connsiteY90" fmla="*/ 5590964 h 5641173"/>
              <a:gd name="connsiteX91" fmla="*/ 8314221 w 11243827"/>
              <a:gd name="connsiteY91" fmla="*/ 5587682 h 5641173"/>
              <a:gd name="connsiteX92" fmla="*/ 8305502 w 11243827"/>
              <a:gd name="connsiteY92" fmla="*/ 5584868 h 5641173"/>
              <a:gd name="connsiteX93" fmla="*/ 8304962 w 11243827"/>
              <a:gd name="connsiteY93" fmla="*/ 5584007 h 5641173"/>
              <a:gd name="connsiteX94" fmla="*/ 8276324 w 11243827"/>
              <a:gd name="connsiteY94" fmla="*/ 5588260 h 5641173"/>
              <a:gd name="connsiteX95" fmla="*/ 8272522 w 11243827"/>
              <a:gd name="connsiteY95" fmla="*/ 5587226 h 5641173"/>
              <a:gd name="connsiteX96" fmla="*/ 8253857 w 11243827"/>
              <a:gd name="connsiteY96" fmla="*/ 5592043 h 5641173"/>
              <a:gd name="connsiteX97" fmla="*/ 8244212 w 11243827"/>
              <a:gd name="connsiteY97" fmla="*/ 5593439 h 5641173"/>
              <a:gd name="connsiteX98" fmla="*/ 8241488 w 11243827"/>
              <a:gd name="connsiteY98" fmla="*/ 5596085 h 5641173"/>
              <a:gd name="connsiteX99" fmla="*/ 8227256 w 11243827"/>
              <a:gd name="connsiteY99" fmla="*/ 5597005 h 5641173"/>
              <a:gd name="connsiteX100" fmla="*/ 8225619 w 11243827"/>
              <a:gd name="connsiteY100" fmla="*/ 5596262 h 5641173"/>
              <a:gd name="connsiteX101" fmla="*/ 8213882 w 11243827"/>
              <a:gd name="connsiteY101" fmla="*/ 5600179 h 5641173"/>
              <a:gd name="connsiteX102" fmla="*/ 8204045 w 11243827"/>
              <a:gd name="connsiteY102" fmla="*/ 5607275 h 5641173"/>
              <a:gd name="connsiteX103" fmla="*/ 8082989 w 11243827"/>
              <a:gd name="connsiteY103" fmla="*/ 5603160 h 5641173"/>
              <a:gd name="connsiteX104" fmla="*/ 7976942 w 11243827"/>
              <a:gd name="connsiteY104" fmla="*/ 5598455 h 5641173"/>
              <a:gd name="connsiteX105" fmla="*/ 7950121 w 11243827"/>
              <a:gd name="connsiteY105" fmla="*/ 5590893 h 5641173"/>
              <a:gd name="connsiteX106" fmla="*/ 7727691 w 11243827"/>
              <a:gd name="connsiteY106" fmla="*/ 5621064 h 5641173"/>
              <a:gd name="connsiteX107" fmla="*/ 7685998 w 11243827"/>
              <a:gd name="connsiteY107" fmla="*/ 5615564 h 5641173"/>
              <a:gd name="connsiteX108" fmla="*/ 7649302 w 11243827"/>
              <a:gd name="connsiteY108" fmla="*/ 5626541 h 5641173"/>
              <a:gd name="connsiteX109" fmla="*/ 7634083 w 11243827"/>
              <a:gd name="connsiteY109" fmla="*/ 5620862 h 5641173"/>
              <a:gd name="connsiteX110" fmla="*/ 7631455 w 11243827"/>
              <a:gd name="connsiteY110" fmla="*/ 5619708 h 5641173"/>
              <a:gd name="connsiteX111" fmla="*/ 7620952 w 11243827"/>
              <a:gd name="connsiteY111" fmla="*/ 5618872 h 5641173"/>
              <a:gd name="connsiteX112" fmla="*/ 7617992 w 11243827"/>
              <a:gd name="connsiteY112" fmla="*/ 5613914 h 5641173"/>
              <a:gd name="connsiteX113" fmla="*/ 7602182 w 11243827"/>
              <a:gd name="connsiteY113" fmla="*/ 5609271 h 5641173"/>
              <a:gd name="connsiteX114" fmla="*/ 7582847 w 11243827"/>
              <a:gd name="connsiteY114" fmla="*/ 5609047 h 5641173"/>
              <a:gd name="connsiteX115" fmla="*/ 7514158 w 11243827"/>
              <a:gd name="connsiteY115" fmla="*/ 5607737 h 5641173"/>
              <a:gd name="connsiteX116" fmla="*/ 7502955 w 11243827"/>
              <a:gd name="connsiteY116" fmla="*/ 5610415 h 5641173"/>
              <a:gd name="connsiteX117" fmla="*/ 7466391 w 11243827"/>
              <a:gd name="connsiteY117" fmla="*/ 5605949 h 5641173"/>
              <a:gd name="connsiteX118" fmla="*/ 7433806 w 11243827"/>
              <a:gd name="connsiteY118" fmla="*/ 5604945 h 5641173"/>
              <a:gd name="connsiteX119" fmla="*/ 7412693 w 11243827"/>
              <a:gd name="connsiteY119" fmla="*/ 5607075 h 5641173"/>
              <a:gd name="connsiteX120" fmla="*/ 7407159 w 11243827"/>
              <a:gd name="connsiteY120" fmla="*/ 5605310 h 5641173"/>
              <a:gd name="connsiteX121" fmla="*/ 7385900 w 11243827"/>
              <a:gd name="connsiteY121" fmla="*/ 5604171 h 5641173"/>
              <a:gd name="connsiteX122" fmla="*/ 7375071 w 11243827"/>
              <a:gd name="connsiteY122" fmla="*/ 5606788 h 5641173"/>
              <a:gd name="connsiteX123" fmla="*/ 7364382 w 11243827"/>
              <a:gd name="connsiteY123" fmla="*/ 5600762 h 5641173"/>
              <a:gd name="connsiteX124" fmla="*/ 7361770 w 11243827"/>
              <a:gd name="connsiteY124" fmla="*/ 5596347 h 5641173"/>
              <a:gd name="connsiteX125" fmla="*/ 7346641 w 11243827"/>
              <a:gd name="connsiteY125" fmla="*/ 5598329 h 5641173"/>
              <a:gd name="connsiteX126" fmla="*/ 7334238 w 11243827"/>
              <a:gd name="connsiteY126" fmla="*/ 5594014 h 5641173"/>
              <a:gd name="connsiteX127" fmla="*/ 7323426 w 11243827"/>
              <a:gd name="connsiteY127" fmla="*/ 5596835 h 5641173"/>
              <a:gd name="connsiteX128" fmla="*/ 7318938 w 11243827"/>
              <a:gd name="connsiteY128" fmla="*/ 5596200 h 5641173"/>
              <a:gd name="connsiteX129" fmla="*/ 7307784 w 11243827"/>
              <a:gd name="connsiteY129" fmla="*/ 5594065 h 5641173"/>
              <a:gd name="connsiteX130" fmla="*/ 7288540 w 11243827"/>
              <a:gd name="connsiteY130" fmla="*/ 5589320 h 5641173"/>
              <a:gd name="connsiteX131" fmla="*/ 7282537 w 11243827"/>
              <a:gd name="connsiteY131" fmla="*/ 5588660 h 5641173"/>
              <a:gd name="connsiteX132" fmla="*/ 7269466 w 11243827"/>
              <a:gd name="connsiteY132" fmla="*/ 5581404 h 5641173"/>
              <a:gd name="connsiteX133" fmla="*/ 7244165 w 11243827"/>
              <a:gd name="connsiteY133" fmla="*/ 5575200 h 5641173"/>
              <a:gd name="connsiteX134" fmla="*/ 7199619 w 11243827"/>
              <a:gd name="connsiteY134" fmla="*/ 5553550 h 5641173"/>
              <a:gd name="connsiteX135" fmla="*/ 7173434 w 11243827"/>
              <a:gd name="connsiteY135" fmla="*/ 5543219 h 5641173"/>
              <a:gd name="connsiteX136" fmla="*/ 7155718 w 11243827"/>
              <a:gd name="connsiteY136" fmla="*/ 5533697 h 5641173"/>
              <a:gd name="connsiteX137" fmla="*/ 7103430 w 11243827"/>
              <a:gd name="connsiteY137" fmla="*/ 5520249 h 5641173"/>
              <a:gd name="connsiteX138" fmla="*/ 7013746 w 11243827"/>
              <a:gd name="connsiteY138" fmla="*/ 5502470 h 5641173"/>
              <a:gd name="connsiteX139" fmla="*/ 6995379 w 11243827"/>
              <a:gd name="connsiteY139" fmla="*/ 5497693 h 5641173"/>
              <a:gd name="connsiteX140" fmla="*/ 6982475 w 11243827"/>
              <a:gd name="connsiteY140" fmla="*/ 5489641 h 5641173"/>
              <a:gd name="connsiteX141" fmla="*/ 6981994 w 11243827"/>
              <a:gd name="connsiteY141" fmla="*/ 5484335 h 5641173"/>
              <a:gd name="connsiteX142" fmla="*/ 6972355 w 11243827"/>
              <a:gd name="connsiteY142" fmla="*/ 5481074 h 5641173"/>
              <a:gd name="connsiteX143" fmla="*/ 6970394 w 11243827"/>
              <a:gd name="connsiteY143" fmla="*/ 5479383 h 5641173"/>
              <a:gd name="connsiteX144" fmla="*/ 6958543 w 11243827"/>
              <a:gd name="connsiteY144" fmla="*/ 5470507 h 5641173"/>
              <a:gd name="connsiteX145" fmla="*/ 6918276 w 11243827"/>
              <a:gd name="connsiteY145" fmla="*/ 5472034 h 5641173"/>
              <a:gd name="connsiteX146" fmla="*/ 6881046 w 11243827"/>
              <a:gd name="connsiteY146" fmla="*/ 5457070 h 5641173"/>
              <a:gd name="connsiteX147" fmla="*/ 6752164 w 11243827"/>
              <a:gd name="connsiteY147" fmla="*/ 5425021 h 5641173"/>
              <a:gd name="connsiteX148" fmla="*/ 6724964 w 11243827"/>
              <a:gd name="connsiteY148" fmla="*/ 5414071 h 5641173"/>
              <a:gd name="connsiteX149" fmla="*/ 6683286 w 11243827"/>
              <a:gd name="connsiteY149" fmla="*/ 5432830 h 5641173"/>
              <a:gd name="connsiteX150" fmla="*/ 6644277 w 11243827"/>
              <a:gd name="connsiteY150" fmla="*/ 5429684 h 5641173"/>
              <a:gd name="connsiteX151" fmla="*/ 6532914 w 11243827"/>
              <a:gd name="connsiteY151" fmla="*/ 5431205 h 5641173"/>
              <a:gd name="connsiteX152" fmla="*/ 6307459 w 11243827"/>
              <a:gd name="connsiteY152" fmla="*/ 5467087 h 5641173"/>
              <a:gd name="connsiteX153" fmla="*/ 6196243 w 11243827"/>
              <a:gd name="connsiteY153" fmla="*/ 5515042 h 5641173"/>
              <a:gd name="connsiteX154" fmla="*/ 6099124 w 11243827"/>
              <a:gd name="connsiteY154" fmla="*/ 5516848 h 5641173"/>
              <a:gd name="connsiteX155" fmla="*/ 6016077 w 11243827"/>
              <a:gd name="connsiteY155" fmla="*/ 5528642 h 5641173"/>
              <a:gd name="connsiteX156" fmla="*/ 6004389 w 11243827"/>
              <a:gd name="connsiteY156" fmla="*/ 5531206 h 5641173"/>
              <a:gd name="connsiteX157" fmla="*/ 5933945 w 11243827"/>
              <a:gd name="connsiteY157" fmla="*/ 5538840 h 5641173"/>
              <a:gd name="connsiteX158" fmla="*/ 5883936 w 11243827"/>
              <a:gd name="connsiteY158" fmla="*/ 5553807 h 5641173"/>
              <a:gd name="connsiteX159" fmla="*/ 5798331 w 11243827"/>
              <a:gd name="connsiteY159" fmla="*/ 5564248 h 5641173"/>
              <a:gd name="connsiteX160" fmla="*/ 5712738 w 11243827"/>
              <a:gd name="connsiteY160" fmla="*/ 5573120 h 5641173"/>
              <a:gd name="connsiteX161" fmla="*/ 5681342 w 11243827"/>
              <a:gd name="connsiteY161" fmla="*/ 5575621 h 5641173"/>
              <a:gd name="connsiteX162" fmla="*/ 5627167 w 11243827"/>
              <a:gd name="connsiteY162" fmla="*/ 5583215 h 5641173"/>
              <a:gd name="connsiteX163" fmla="*/ 5591414 w 11243827"/>
              <a:gd name="connsiteY163" fmla="*/ 5587695 h 5641173"/>
              <a:gd name="connsiteX164" fmla="*/ 5583028 w 11243827"/>
              <a:gd name="connsiteY164" fmla="*/ 5580877 h 5641173"/>
              <a:gd name="connsiteX165" fmla="*/ 5549426 w 11243827"/>
              <a:gd name="connsiteY165" fmla="*/ 5582858 h 5641173"/>
              <a:gd name="connsiteX166" fmla="*/ 5519999 w 11243827"/>
              <a:gd name="connsiteY166" fmla="*/ 5592246 h 5641173"/>
              <a:gd name="connsiteX167" fmla="*/ 5480028 w 11243827"/>
              <a:gd name="connsiteY167" fmla="*/ 5597282 h 5641173"/>
              <a:gd name="connsiteX168" fmla="*/ 5456175 w 11243827"/>
              <a:gd name="connsiteY168" fmla="*/ 5600371 h 5641173"/>
              <a:gd name="connsiteX169" fmla="*/ 5388463 w 11243827"/>
              <a:gd name="connsiteY169" fmla="*/ 5602638 h 5641173"/>
              <a:gd name="connsiteX170" fmla="*/ 5265898 w 11243827"/>
              <a:gd name="connsiteY170" fmla="*/ 5591830 h 5641173"/>
              <a:gd name="connsiteX171" fmla="*/ 5231231 w 11243827"/>
              <a:gd name="connsiteY171" fmla="*/ 5592790 h 5641173"/>
              <a:gd name="connsiteX172" fmla="*/ 5226996 w 11243827"/>
              <a:gd name="connsiteY172" fmla="*/ 5595040 h 5641173"/>
              <a:gd name="connsiteX173" fmla="*/ 5175988 w 11243827"/>
              <a:gd name="connsiteY173" fmla="*/ 5588131 h 5641173"/>
              <a:gd name="connsiteX174" fmla="*/ 5107470 w 11243827"/>
              <a:gd name="connsiteY174" fmla="*/ 5594771 h 5641173"/>
              <a:gd name="connsiteX175" fmla="*/ 5027868 w 11243827"/>
              <a:gd name="connsiteY175" fmla="*/ 5605624 h 5641173"/>
              <a:gd name="connsiteX176" fmla="*/ 5007324 w 11243827"/>
              <a:gd name="connsiteY176" fmla="*/ 5609209 h 5641173"/>
              <a:gd name="connsiteX177" fmla="*/ 4952559 w 11243827"/>
              <a:gd name="connsiteY177" fmla="*/ 5611402 h 5641173"/>
              <a:gd name="connsiteX178" fmla="*/ 4826081 w 11243827"/>
              <a:gd name="connsiteY178" fmla="*/ 5616191 h 5641173"/>
              <a:gd name="connsiteX179" fmla="*/ 4823501 w 11243827"/>
              <a:gd name="connsiteY179" fmla="*/ 5619174 h 5641173"/>
              <a:gd name="connsiteX180" fmla="*/ 4813093 w 11243827"/>
              <a:gd name="connsiteY180" fmla="*/ 5620026 h 5641173"/>
              <a:gd name="connsiteX181" fmla="*/ 4810563 w 11243827"/>
              <a:gd name="connsiteY181" fmla="*/ 5620787 h 5641173"/>
              <a:gd name="connsiteX182" fmla="*/ 4795818 w 11243827"/>
              <a:gd name="connsiteY182" fmla="*/ 5624618 h 5641173"/>
              <a:gd name="connsiteX183" fmla="*/ 4758404 w 11243827"/>
              <a:gd name="connsiteY183" fmla="*/ 5619510 h 5641173"/>
              <a:gd name="connsiteX184" fmla="*/ 4717254 w 11243827"/>
              <a:gd name="connsiteY184" fmla="*/ 5624155 h 5641173"/>
              <a:gd name="connsiteX185" fmla="*/ 4591958 w 11243827"/>
              <a:gd name="connsiteY185" fmla="*/ 5624710 h 5641173"/>
              <a:gd name="connsiteX186" fmla="*/ 4476215 w 11243827"/>
              <a:gd name="connsiteY186" fmla="*/ 5628210 h 5641173"/>
              <a:gd name="connsiteX187" fmla="*/ 4425193 w 11243827"/>
              <a:gd name="connsiteY187" fmla="*/ 5627414 h 5641173"/>
              <a:gd name="connsiteX188" fmla="*/ 4383866 w 11243827"/>
              <a:gd name="connsiteY188" fmla="*/ 5626546 h 5641173"/>
              <a:gd name="connsiteX189" fmla="*/ 4385596 w 11243827"/>
              <a:gd name="connsiteY189" fmla="*/ 5634646 h 5641173"/>
              <a:gd name="connsiteX190" fmla="*/ 4360864 w 11243827"/>
              <a:gd name="connsiteY190" fmla="*/ 5641173 h 5641173"/>
              <a:gd name="connsiteX191" fmla="*/ 4328321 w 11243827"/>
              <a:gd name="connsiteY191" fmla="*/ 5626332 h 5641173"/>
              <a:gd name="connsiteX192" fmla="*/ 4309842 w 11243827"/>
              <a:gd name="connsiteY192" fmla="*/ 5626471 h 5641173"/>
              <a:gd name="connsiteX193" fmla="*/ 4277424 w 11243827"/>
              <a:gd name="connsiteY193" fmla="*/ 5631598 h 5641173"/>
              <a:gd name="connsiteX194" fmla="*/ 4266627 w 11243827"/>
              <a:gd name="connsiteY194" fmla="*/ 5633969 h 5641173"/>
              <a:gd name="connsiteX195" fmla="*/ 4185525 w 11243827"/>
              <a:gd name="connsiteY195" fmla="*/ 5617508 h 5641173"/>
              <a:gd name="connsiteX196" fmla="*/ 4177617 w 11243827"/>
              <a:gd name="connsiteY196" fmla="*/ 5610903 h 5641173"/>
              <a:gd name="connsiteX197" fmla="*/ 4136948 w 11243827"/>
              <a:gd name="connsiteY197" fmla="*/ 5608031 h 5641173"/>
              <a:gd name="connsiteX198" fmla="*/ 4132323 w 11243827"/>
              <a:gd name="connsiteY198" fmla="*/ 5609784 h 5641173"/>
              <a:gd name="connsiteX199" fmla="*/ 4098620 w 11243827"/>
              <a:gd name="connsiteY199" fmla="*/ 5599672 h 5641173"/>
              <a:gd name="connsiteX200" fmla="*/ 3963475 w 11243827"/>
              <a:gd name="connsiteY200" fmla="*/ 5581841 h 5641173"/>
              <a:gd name="connsiteX201" fmla="*/ 3703613 w 11243827"/>
              <a:gd name="connsiteY201" fmla="*/ 5572482 h 5641173"/>
              <a:gd name="connsiteX202" fmla="*/ 3432987 w 11243827"/>
              <a:gd name="connsiteY202" fmla="*/ 5545768 h 5641173"/>
              <a:gd name="connsiteX203" fmla="*/ 3176381 w 11243827"/>
              <a:gd name="connsiteY203" fmla="*/ 5556110 h 5641173"/>
              <a:gd name="connsiteX204" fmla="*/ 2710156 w 11243827"/>
              <a:gd name="connsiteY204" fmla="*/ 5527517 h 5641173"/>
              <a:gd name="connsiteX205" fmla="*/ 2550206 w 11243827"/>
              <a:gd name="connsiteY205" fmla="*/ 5524958 h 5641173"/>
              <a:gd name="connsiteX206" fmla="*/ 2443041 w 11243827"/>
              <a:gd name="connsiteY206" fmla="*/ 5523990 h 5641173"/>
              <a:gd name="connsiteX207" fmla="*/ 2435613 w 11243827"/>
              <a:gd name="connsiteY207" fmla="*/ 5526704 h 5641173"/>
              <a:gd name="connsiteX208" fmla="*/ 2405682 w 11243827"/>
              <a:gd name="connsiteY208" fmla="*/ 5528307 h 5641173"/>
              <a:gd name="connsiteX209" fmla="*/ 2397487 w 11243827"/>
              <a:gd name="connsiteY209" fmla="*/ 5540337 h 5641173"/>
              <a:gd name="connsiteX210" fmla="*/ 2297454 w 11243827"/>
              <a:gd name="connsiteY210" fmla="*/ 5550765 h 5641173"/>
              <a:gd name="connsiteX211" fmla="*/ 2056700 w 11243827"/>
              <a:gd name="connsiteY211" fmla="*/ 5555489 h 5641173"/>
              <a:gd name="connsiteX212" fmla="*/ 1878530 w 11243827"/>
              <a:gd name="connsiteY212" fmla="*/ 5535330 h 5641173"/>
              <a:gd name="connsiteX213" fmla="*/ 1859292 w 11243827"/>
              <a:gd name="connsiteY213" fmla="*/ 5535461 h 5641173"/>
              <a:gd name="connsiteX214" fmla="*/ 1835626 w 11243827"/>
              <a:gd name="connsiteY214" fmla="*/ 5533793 h 5641173"/>
              <a:gd name="connsiteX215" fmla="*/ 1798939 w 11243827"/>
              <a:gd name="connsiteY215" fmla="*/ 5540285 h 5641173"/>
              <a:gd name="connsiteX216" fmla="*/ 1779046 w 11243827"/>
              <a:gd name="connsiteY216" fmla="*/ 5549949 h 5641173"/>
              <a:gd name="connsiteX217" fmla="*/ 1772421 w 11243827"/>
              <a:gd name="connsiteY217" fmla="*/ 5549018 h 5641173"/>
              <a:gd name="connsiteX218" fmla="*/ 1772052 w 11243827"/>
              <a:gd name="connsiteY218" fmla="*/ 5545689 h 5641173"/>
              <a:gd name="connsiteX219" fmla="*/ 1711543 w 11243827"/>
              <a:gd name="connsiteY219" fmla="*/ 5534558 h 5641173"/>
              <a:gd name="connsiteX220" fmla="*/ 1631462 w 11243827"/>
              <a:gd name="connsiteY220" fmla="*/ 5491807 h 5641173"/>
              <a:gd name="connsiteX221" fmla="*/ 1538763 w 11243827"/>
              <a:gd name="connsiteY221" fmla="*/ 5482781 h 5641173"/>
              <a:gd name="connsiteX222" fmla="*/ 1501533 w 11243827"/>
              <a:gd name="connsiteY222" fmla="*/ 5467817 h 5641173"/>
              <a:gd name="connsiteX223" fmla="*/ 1461266 w 11243827"/>
              <a:gd name="connsiteY223" fmla="*/ 5469343 h 5641173"/>
              <a:gd name="connsiteX224" fmla="*/ 1449415 w 11243827"/>
              <a:gd name="connsiteY224" fmla="*/ 5460467 h 5641173"/>
              <a:gd name="connsiteX225" fmla="*/ 1447454 w 11243827"/>
              <a:gd name="connsiteY225" fmla="*/ 5458776 h 5641173"/>
              <a:gd name="connsiteX226" fmla="*/ 1437814 w 11243827"/>
              <a:gd name="connsiteY226" fmla="*/ 5455515 h 5641173"/>
              <a:gd name="connsiteX227" fmla="*/ 1437334 w 11243827"/>
              <a:gd name="connsiteY227" fmla="*/ 5450209 h 5641173"/>
              <a:gd name="connsiteX228" fmla="*/ 1424429 w 11243827"/>
              <a:gd name="connsiteY228" fmla="*/ 5442157 h 5641173"/>
              <a:gd name="connsiteX229" fmla="*/ 1406063 w 11243827"/>
              <a:gd name="connsiteY229" fmla="*/ 5437380 h 5641173"/>
              <a:gd name="connsiteX230" fmla="*/ 1316379 w 11243827"/>
              <a:gd name="connsiteY230" fmla="*/ 5419601 h 5641173"/>
              <a:gd name="connsiteX231" fmla="*/ 1264090 w 11243827"/>
              <a:gd name="connsiteY231" fmla="*/ 5406153 h 5641173"/>
              <a:gd name="connsiteX232" fmla="*/ 1246374 w 11243827"/>
              <a:gd name="connsiteY232" fmla="*/ 5396631 h 5641173"/>
              <a:gd name="connsiteX233" fmla="*/ 1220190 w 11243827"/>
              <a:gd name="connsiteY233" fmla="*/ 5386301 h 5641173"/>
              <a:gd name="connsiteX234" fmla="*/ 1175643 w 11243827"/>
              <a:gd name="connsiteY234" fmla="*/ 5364651 h 5641173"/>
              <a:gd name="connsiteX235" fmla="*/ 1150342 w 11243827"/>
              <a:gd name="connsiteY235" fmla="*/ 5358447 h 5641173"/>
              <a:gd name="connsiteX236" fmla="*/ 1112024 w 11243827"/>
              <a:gd name="connsiteY236" fmla="*/ 5345786 h 5641173"/>
              <a:gd name="connsiteX237" fmla="*/ 1100870 w 11243827"/>
              <a:gd name="connsiteY237" fmla="*/ 5343651 h 5641173"/>
              <a:gd name="connsiteX238" fmla="*/ 1096383 w 11243827"/>
              <a:gd name="connsiteY238" fmla="*/ 5343015 h 5641173"/>
              <a:gd name="connsiteX239" fmla="*/ 1058039 w 11243827"/>
              <a:gd name="connsiteY239" fmla="*/ 5343504 h 5641173"/>
              <a:gd name="connsiteX240" fmla="*/ 1055426 w 11243827"/>
              <a:gd name="connsiteY240" fmla="*/ 5339088 h 5641173"/>
              <a:gd name="connsiteX241" fmla="*/ 1044738 w 11243827"/>
              <a:gd name="connsiteY241" fmla="*/ 5333063 h 5641173"/>
              <a:gd name="connsiteX242" fmla="*/ 1033909 w 11243827"/>
              <a:gd name="connsiteY242" fmla="*/ 5335680 h 5641173"/>
              <a:gd name="connsiteX243" fmla="*/ 1012649 w 11243827"/>
              <a:gd name="connsiteY243" fmla="*/ 5334541 h 5641173"/>
              <a:gd name="connsiteX244" fmla="*/ 1007115 w 11243827"/>
              <a:gd name="connsiteY244" fmla="*/ 5332775 h 5641173"/>
              <a:gd name="connsiteX245" fmla="*/ 987447 w 11243827"/>
              <a:gd name="connsiteY245" fmla="*/ 5346462 h 5641173"/>
              <a:gd name="connsiteX246" fmla="*/ 953418 w 11243827"/>
              <a:gd name="connsiteY246" fmla="*/ 5333901 h 5641173"/>
              <a:gd name="connsiteX247" fmla="*/ 916854 w 11243827"/>
              <a:gd name="connsiteY247" fmla="*/ 5329435 h 5641173"/>
              <a:gd name="connsiteX248" fmla="*/ 905651 w 11243827"/>
              <a:gd name="connsiteY248" fmla="*/ 5332114 h 5641173"/>
              <a:gd name="connsiteX249" fmla="*/ 838405 w 11243827"/>
              <a:gd name="connsiteY249" fmla="*/ 5339470 h 5641173"/>
              <a:gd name="connsiteX250" fmla="*/ 817627 w 11243827"/>
              <a:gd name="connsiteY250" fmla="*/ 5330580 h 5641173"/>
              <a:gd name="connsiteX251" fmla="*/ 801817 w 11243827"/>
              <a:gd name="connsiteY251" fmla="*/ 5325937 h 5641173"/>
              <a:gd name="connsiteX252" fmla="*/ 798857 w 11243827"/>
              <a:gd name="connsiteY252" fmla="*/ 5320979 h 5641173"/>
              <a:gd name="connsiteX253" fmla="*/ 788354 w 11243827"/>
              <a:gd name="connsiteY253" fmla="*/ 5320143 h 5641173"/>
              <a:gd name="connsiteX254" fmla="*/ 785726 w 11243827"/>
              <a:gd name="connsiteY254" fmla="*/ 5318989 h 5641173"/>
              <a:gd name="connsiteX255" fmla="*/ 770507 w 11243827"/>
              <a:gd name="connsiteY255" fmla="*/ 5313309 h 5641173"/>
              <a:gd name="connsiteX256" fmla="*/ 733810 w 11243827"/>
              <a:gd name="connsiteY256" fmla="*/ 5324286 h 5641173"/>
              <a:gd name="connsiteX257" fmla="*/ 692117 w 11243827"/>
              <a:gd name="connsiteY257" fmla="*/ 5318786 h 5641173"/>
              <a:gd name="connsiteX258" fmla="*/ 574943 w 11243827"/>
              <a:gd name="connsiteY258" fmla="*/ 5327578 h 5641173"/>
              <a:gd name="connsiteX259" fmla="*/ 441302 w 11243827"/>
              <a:gd name="connsiteY259" fmla="*/ 5307062 h 5641173"/>
              <a:gd name="connsiteX260" fmla="*/ 336819 w 11243827"/>
              <a:gd name="connsiteY260" fmla="*/ 5336690 h 5641173"/>
              <a:gd name="connsiteX261" fmla="*/ 270932 w 11243827"/>
              <a:gd name="connsiteY261" fmla="*/ 5345451 h 5641173"/>
              <a:gd name="connsiteX262" fmla="*/ 194189 w 11243827"/>
              <a:gd name="connsiteY262" fmla="*/ 5343588 h 5641173"/>
              <a:gd name="connsiteX263" fmla="*/ 192552 w 11243827"/>
              <a:gd name="connsiteY263" fmla="*/ 5342845 h 5641173"/>
              <a:gd name="connsiteX264" fmla="*/ 178320 w 11243827"/>
              <a:gd name="connsiteY264" fmla="*/ 5343766 h 5641173"/>
              <a:gd name="connsiteX265" fmla="*/ 175596 w 11243827"/>
              <a:gd name="connsiteY265" fmla="*/ 5346411 h 5641173"/>
              <a:gd name="connsiteX266" fmla="*/ 147287 w 11243827"/>
              <a:gd name="connsiteY266" fmla="*/ 5352625 h 5641173"/>
              <a:gd name="connsiteX267" fmla="*/ 114847 w 11243827"/>
              <a:gd name="connsiteY267" fmla="*/ 5355844 h 5641173"/>
              <a:gd name="connsiteX268" fmla="*/ 114306 w 11243827"/>
              <a:gd name="connsiteY268" fmla="*/ 5354983 h 5641173"/>
              <a:gd name="connsiteX269" fmla="*/ 89264 w 11243827"/>
              <a:gd name="connsiteY269" fmla="*/ 5348886 h 5641173"/>
              <a:gd name="connsiteX270" fmla="*/ 49794 w 11243827"/>
              <a:gd name="connsiteY270" fmla="*/ 5329950 h 5641173"/>
              <a:gd name="connsiteX271" fmla="*/ 19924 w 11243827"/>
              <a:gd name="connsiteY271" fmla="*/ 5334282 h 5641173"/>
              <a:gd name="connsiteX272" fmla="*/ 13819 w 11243827"/>
              <a:gd name="connsiteY272" fmla="*/ 5334653 h 5641173"/>
              <a:gd name="connsiteX273" fmla="*/ 13657 w 11243827"/>
              <a:gd name="connsiteY273" fmla="*/ 5334455 h 5641173"/>
              <a:gd name="connsiteX274" fmla="*/ 7139 w 11243827"/>
              <a:gd name="connsiteY274" fmla="*/ 5334438 h 5641173"/>
              <a:gd name="connsiteX275" fmla="*/ 2684 w 11243827"/>
              <a:gd name="connsiteY275" fmla="*/ 5335333 h 5641173"/>
              <a:gd name="connsiteX276" fmla="*/ 0 w 11243827"/>
              <a:gd name="connsiteY276" fmla="*/ 5335496 h 5641173"/>
              <a:gd name="connsiteX277" fmla="*/ 0 w 11243827"/>
              <a:gd name="connsiteY277" fmla="*/ 10592 h 5641173"/>
              <a:gd name="connsiteX278" fmla="*/ 11243827 w 11243827"/>
              <a:gd name="connsiteY278" fmla="*/ 0 h 5641173"/>
              <a:gd name="connsiteX0" fmla="*/ 11243827 w 11243827"/>
              <a:gd name="connsiteY0" fmla="*/ 0 h 5641173"/>
              <a:gd name="connsiteX1" fmla="*/ 11243827 w 11243827"/>
              <a:gd name="connsiteY1" fmla="*/ 5209610 h 5641173"/>
              <a:gd name="connsiteX2" fmla="*/ 11240675 w 11243827"/>
              <a:gd name="connsiteY2" fmla="*/ 5210442 h 5641173"/>
              <a:gd name="connsiteX3" fmla="*/ 11179959 w 11243827"/>
              <a:gd name="connsiteY3" fmla="*/ 5221199 h 5641173"/>
              <a:gd name="connsiteX4" fmla="*/ 11105493 w 11243827"/>
              <a:gd name="connsiteY4" fmla="*/ 5259905 h 5641173"/>
              <a:gd name="connsiteX5" fmla="*/ 11078640 w 11243827"/>
              <a:gd name="connsiteY5" fmla="*/ 5263531 h 5641173"/>
              <a:gd name="connsiteX6" fmla="*/ 11079616 w 11243827"/>
              <a:gd name="connsiteY6" fmla="*/ 5270380 h 5641173"/>
              <a:gd name="connsiteX7" fmla="*/ 11069641 w 11243827"/>
              <a:gd name="connsiteY7" fmla="*/ 5270884 h 5641173"/>
              <a:gd name="connsiteX8" fmla="*/ 11047377 w 11243827"/>
              <a:gd name="connsiteY8" fmla="*/ 5271051 h 5641173"/>
              <a:gd name="connsiteX9" fmla="*/ 10980705 w 11243827"/>
              <a:gd name="connsiteY9" fmla="*/ 5272951 h 5641173"/>
              <a:gd name="connsiteX10" fmla="*/ 10962514 w 11243827"/>
              <a:gd name="connsiteY10" fmla="*/ 5286084 h 5641173"/>
              <a:gd name="connsiteX11" fmla="*/ 10945307 w 11243827"/>
              <a:gd name="connsiteY11" fmla="*/ 5286290 h 5641173"/>
              <a:gd name="connsiteX12" fmla="*/ 10845516 w 11243827"/>
              <a:gd name="connsiteY12" fmla="*/ 5303894 h 5641173"/>
              <a:gd name="connsiteX13" fmla="*/ 10831795 w 11243827"/>
              <a:gd name="connsiteY13" fmla="*/ 5305210 h 5641173"/>
              <a:gd name="connsiteX14" fmla="*/ 10824365 w 11243827"/>
              <a:gd name="connsiteY14" fmla="*/ 5311111 h 5641173"/>
              <a:gd name="connsiteX15" fmla="*/ 10797756 w 11243827"/>
              <a:gd name="connsiteY15" fmla="*/ 5312285 h 5641173"/>
              <a:gd name="connsiteX16" fmla="*/ 10796525 w 11243827"/>
              <a:gd name="connsiteY16" fmla="*/ 5315645 h 5641173"/>
              <a:gd name="connsiteX17" fmla="*/ 10709063 w 11243827"/>
              <a:gd name="connsiteY17" fmla="*/ 5344492 h 5641173"/>
              <a:gd name="connsiteX18" fmla="*/ 10694078 w 11243827"/>
              <a:gd name="connsiteY18" fmla="*/ 5349258 h 5641173"/>
              <a:gd name="connsiteX19" fmla="*/ 10681131 w 11243827"/>
              <a:gd name="connsiteY19" fmla="*/ 5347812 h 5641173"/>
              <a:gd name="connsiteX20" fmla="*/ 10609448 w 11243827"/>
              <a:gd name="connsiteY20" fmla="*/ 5351931 h 5641173"/>
              <a:gd name="connsiteX21" fmla="*/ 10592397 w 11243827"/>
              <a:gd name="connsiteY21" fmla="*/ 5349402 h 5641173"/>
              <a:gd name="connsiteX22" fmla="*/ 10585227 w 11243827"/>
              <a:gd name="connsiteY22" fmla="*/ 5344063 h 5641173"/>
              <a:gd name="connsiteX23" fmla="*/ 10557472 w 11243827"/>
              <a:gd name="connsiteY23" fmla="*/ 5354151 h 5641173"/>
              <a:gd name="connsiteX24" fmla="*/ 10514646 w 11243827"/>
              <a:gd name="connsiteY24" fmla="*/ 5361064 h 5641173"/>
              <a:gd name="connsiteX25" fmla="*/ 10494292 w 11243827"/>
              <a:gd name="connsiteY25" fmla="*/ 5366054 h 5641173"/>
              <a:gd name="connsiteX26" fmla="*/ 10477869 w 11243827"/>
              <a:gd name="connsiteY26" fmla="*/ 5363025 h 5641173"/>
              <a:gd name="connsiteX27" fmla="*/ 10384411 w 11243827"/>
              <a:gd name="connsiteY27" fmla="*/ 5362257 h 5641173"/>
              <a:gd name="connsiteX28" fmla="*/ 10362921 w 11243827"/>
              <a:gd name="connsiteY28" fmla="*/ 5357444 h 5641173"/>
              <a:gd name="connsiteX29" fmla="*/ 10352736 w 11243827"/>
              <a:gd name="connsiteY29" fmla="*/ 5347851 h 5641173"/>
              <a:gd name="connsiteX30" fmla="*/ 10344754 w 11243827"/>
              <a:gd name="connsiteY30" fmla="*/ 5351272 h 5641173"/>
              <a:gd name="connsiteX31" fmla="*/ 10288226 w 11243827"/>
              <a:gd name="connsiteY31" fmla="*/ 5351613 h 5641173"/>
              <a:gd name="connsiteX32" fmla="*/ 10251350 w 11243827"/>
              <a:gd name="connsiteY32" fmla="*/ 5352711 h 5641173"/>
              <a:gd name="connsiteX33" fmla="*/ 10249108 w 11243827"/>
              <a:gd name="connsiteY33" fmla="*/ 5365881 h 5641173"/>
              <a:gd name="connsiteX34" fmla="*/ 10216272 w 11243827"/>
              <a:gd name="connsiteY34" fmla="*/ 5370573 h 5641173"/>
              <a:gd name="connsiteX35" fmla="*/ 10181278 w 11243827"/>
              <a:gd name="connsiteY35" fmla="*/ 5362119 h 5641173"/>
              <a:gd name="connsiteX36" fmla="*/ 10140033 w 11243827"/>
              <a:gd name="connsiteY36" fmla="*/ 5363304 h 5641173"/>
              <a:gd name="connsiteX37" fmla="*/ 10115353 w 11243827"/>
              <a:gd name="connsiteY37" fmla="*/ 5363869 h 5641173"/>
              <a:gd name="connsiteX38" fmla="*/ 10050578 w 11243827"/>
              <a:gd name="connsiteY38" fmla="*/ 5376153 h 5641173"/>
              <a:gd name="connsiteX39" fmla="*/ 9945478 w 11243827"/>
              <a:gd name="connsiteY39" fmla="*/ 5422859 h 5641173"/>
              <a:gd name="connsiteX40" fmla="*/ 9912481 w 11243827"/>
              <a:gd name="connsiteY40" fmla="*/ 5429477 h 5641173"/>
              <a:gd name="connsiteX41" fmla="*/ 9906713 w 11243827"/>
              <a:gd name="connsiteY41" fmla="*/ 5426784 h 5641173"/>
              <a:gd name="connsiteX42" fmla="*/ 9742436 w 11243827"/>
              <a:gd name="connsiteY42" fmla="*/ 5454834 h 5641173"/>
              <a:gd name="connsiteX43" fmla="*/ 9713044 w 11243827"/>
              <a:gd name="connsiteY43" fmla="*/ 5456476 h 5641173"/>
              <a:gd name="connsiteX44" fmla="*/ 9691033 w 11243827"/>
              <a:gd name="connsiteY44" fmla="*/ 5455451 h 5641173"/>
              <a:gd name="connsiteX45" fmla="*/ 9638355 w 11243827"/>
              <a:gd name="connsiteY45" fmla="*/ 5464794 h 5641173"/>
              <a:gd name="connsiteX46" fmla="*/ 9552434 w 11243827"/>
              <a:gd name="connsiteY46" fmla="*/ 5485280 h 5641173"/>
              <a:gd name="connsiteX47" fmla="*/ 9533883 w 11243827"/>
              <a:gd name="connsiteY47" fmla="*/ 5488516 h 5641173"/>
              <a:gd name="connsiteX48" fmla="*/ 9516916 w 11243827"/>
              <a:gd name="connsiteY48" fmla="*/ 5486828 h 5641173"/>
              <a:gd name="connsiteX49" fmla="*/ 9512093 w 11243827"/>
              <a:gd name="connsiteY49" fmla="*/ 5482541 h 5641173"/>
              <a:gd name="connsiteX50" fmla="*/ 9501725 w 11243827"/>
              <a:gd name="connsiteY50" fmla="*/ 5483603 h 5641173"/>
              <a:gd name="connsiteX51" fmla="*/ 9498754 w 11243827"/>
              <a:gd name="connsiteY51" fmla="*/ 5482951 h 5641173"/>
              <a:gd name="connsiteX52" fmla="*/ 9481932 w 11243827"/>
              <a:gd name="connsiteY52" fmla="*/ 5480151 h 5641173"/>
              <a:gd name="connsiteX53" fmla="*/ 9451321 w 11243827"/>
              <a:gd name="connsiteY53" fmla="*/ 5497375 h 5641173"/>
              <a:gd name="connsiteX54" fmla="*/ 9409298 w 11243827"/>
              <a:gd name="connsiteY54" fmla="*/ 5499478 h 5641173"/>
              <a:gd name="connsiteX55" fmla="*/ 9303056 w 11243827"/>
              <a:gd name="connsiteY55" fmla="*/ 5519093 h 5641173"/>
              <a:gd name="connsiteX56" fmla="*/ 9229078 w 11243827"/>
              <a:gd name="connsiteY56" fmla="*/ 5524154 h 5641173"/>
              <a:gd name="connsiteX57" fmla="*/ 9165105 w 11243827"/>
              <a:gd name="connsiteY57" fmla="*/ 5532892 h 5641173"/>
              <a:gd name="connsiteX58" fmla="*/ 9077301 w 11243827"/>
              <a:gd name="connsiteY58" fmla="*/ 5580356 h 5641173"/>
              <a:gd name="connsiteX59" fmla="*/ 8960065 w 11243827"/>
              <a:gd name="connsiteY59" fmla="*/ 5597982 h 5641173"/>
              <a:gd name="connsiteX60" fmla="*/ 8953536 w 11243827"/>
              <a:gd name="connsiteY60" fmla="*/ 5606638 h 5641173"/>
              <a:gd name="connsiteX61" fmla="*/ 8943907 w 11243827"/>
              <a:gd name="connsiteY61" fmla="*/ 5612541 h 5641173"/>
              <a:gd name="connsiteX62" fmla="*/ 8942046 w 11243827"/>
              <a:gd name="connsiteY62" fmla="*/ 5612112 h 5641173"/>
              <a:gd name="connsiteX63" fmla="*/ 8928824 w 11243827"/>
              <a:gd name="connsiteY63" fmla="*/ 5615549 h 5641173"/>
              <a:gd name="connsiteX64" fmla="*/ 8927294 w 11243827"/>
              <a:gd name="connsiteY64" fmla="*/ 5618607 h 5641173"/>
              <a:gd name="connsiteX65" fmla="*/ 8918651 w 11243827"/>
              <a:gd name="connsiteY65" fmla="*/ 5621688 h 5641173"/>
              <a:gd name="connsiteX66" fmla="*/ 8902772 w 11243827"/>
              <a:gd name="connsiteY66" fmla="*/ 5629703 h 5641173"/>
              <a:gd name="connsiteX67" fmla="*/ 8898724 w 11243827"/>
              <a:gd name="connsiteY67" fmla="*/ 5629379 h 5641173"/>
              <a:gd name="connsiteX68" fmla="*/ 8873099 w 11243827"/>
              <a:gd name="connsiteY68" fmla="*/ 5638628 h 5641173"/>
              <a:gd name="connsiteX69" fmla="*/ 8872234 w 11243827"/>
              <a:gd name="connsiteY69" fmla="*/ 5637889 h 5641173"/>
              <a:gd name="connsiteX70" fmla="*/ 8862777 w 11243827"/>
              <a:gd name="connsiteY70" fmla="*/ 5636711 h 5641173"/>
              <a:gd name="connsiteX71" fmla="*/ 8845869 w 11243827"/>
              <a:gd name="connsiteY71" fmla="*/ 5636436 h 5641173"/>
              <a:gd name="connsiteX72" fmla="*/ 8800548 w 11243827"/>
              <a:gd name="connsiteY72" fmla="*/ 5625084 h 5641173"/>
              <a:gd name="connsiteX73" fmla="*/ 8773774 w 11243827"/>
              <a:gd name="connsiteY73" fmla="*/ 5634630 h 5641173"/>
              <a:gd name="connsiteX74" fmla="*/ 8698255 w 11243827"/>
              <a:gd name="connsiteY74" fmla="*/ 5636083 h 5641173"/>
              <a:gd name="connsiteX75" fmla="*/ 8619167 w 11243827"/>
              <a:gd name="connsiteY75" fmla="*/ 5619130 h 5641173"/>
              <a:gd name="connsiteX76" fmla="*/ 8539822 w 11243827"/>
              <a:gd name="connsiteY76" fmla="*/ 5616905 h 5641173"/>
              <a:gd name="connsiteX77" fmla="*/ 8511094 w 11243827"/>
              <a:gd name="connsiteY77" fmla="*/ 5617360 h 5641173"/>
              <a:gd name="connsiteX78" fmla="*/ 8459886 w 11243827"/>
              <a:gd name="connsiteY78" fmla="*/ 5612612 h 5641173"/>
              <a:gd name="connsiteX79" fmla="*/ 8436432 w 11243827"/>
              <a:gd name="connsiteY79" fmla="*/ 5606990 h 5641173"/>
              <a:gd name="connsiteX80" fmla="*/ 8435403 w 11243827"/>
              <a:gd name="connsiteY80" fmla="*/ 5607336 h 5641173"/>
              <a:gd name="connsiteX81" fmla="*/ 8433307 w 11243827"/>
              <a:gd name="connsiteY81" fmla="*/ 5604917 h 5641173"/>
              <a:gd name="connsiteX82" fmla="*/ 8428968 w 11243827"/>
              <a:gd name="connsiteY82" fmla="*/ 5603796 h 5641173"/>
              <a:gd name="connsiteX83" fmla="*/ 8417124 w 11243827"/>
              <a:gd name="connsiteY83" fmla="*/ 5604518 h 5641173"/>
              <a:gd name="connsiteX84" fmla="*/ 8412669 w 11243827"/>
              <a:gd name="connsiteY84" fmla="*/ 5605413 h 5641173"/>
              <a:gd name="connsiteX85" fmla="*/ 8406152 w 11243827"/>
              <a:gd name="connsiteY85" fmla="*/ 5605396 h 5641173"/>
              <a:gd name="connsiteX86" fmla="*/ 8405989 w 11243827"/>
              <a:gd name="connsiteY86" fmla="*/ 5605197 h 5641173"/>
              <a:gd name="connsiteX87" fmla="*/ 8399884 w 11243827"/>
              <a:gd name="connsiteY87" fmla="*/ 5605568 h 5641173"/>
              <a:gd name="connsiteX88" fmla="*/ 8370014 w 11243827"/>
              <a:gd name="connsiteY88" fmla="*/ 5609900 h 5641173"/>
              <a:gd name="connsiteX89" fmla="*/ 8330544 w 11243827"/>
              <a:gd name="connsiteY89" fmla="*/ 5590964 h 5641173"/>
              <a:gd name="connsiteX90" fmla="*/ 8314221 w 11243827"/>
              <a:gd name="connsiteY90" fmla="*/ 5587682 h 5641173"/>
              <a:gd name="connsiteX91" fmla="*/ 8305502 w 11243827"/>
              <a:gd name="connsiteY91" fmla="*/ 5584868 h 5641173"/>
              <a:gd name="connsiteX92" fmla="*/ 8304962 w 11243827"/>
              <a:gd name="connsiteY92" fmla="*/ 5584007 h 5641173"/>
              <a:gd name="connsiteX93" fmla="*/ 8276324 w 11243827"/>
              <a:gd name="connsiteY93" fmla="*/ 5588260 h 5641173"/>
              <a:gd name="connsiteX94" fmla="*/ 8272522 w 11243827"/>
              <a:gd name="connsiteY94" fmla="*/ 5587226 h 5641173"/>
              <a:gd name="connsiteX95" fmla="*/ 8253857 w 11243827"/>
              <a:gd name="connsiteY95" fmla="*/ 5592043 h 5641173"/>
              <a:gd name="connsiteX96" fmla="*/ 8244212 w 11243827"/>
              <a:gd name="connsiteY96" fmla="*/ 5593439 h 5641173"/>
              <a:gd name="connsiteX97" fmla="*/ 8241488 w 11243827"/>
              <a:gd name="connsiteY97" fmla="*/ 5596085 h 5641173"/>
              <a:gd name="connsiteX98" fmla="*/ 8227256 w 11243827"/>
              <a:gd name="connsiteY98" fmla="*/ 5597005 h 5641173"/>
              <a:gd name="connsiteX99" fmla="*/ 8225619 w 11243827"/>
              <a:gd name="connsiteY99" fmla="*/ 5596262 h 5641173"/>
              <a:gd name="connsiteX100" fmla="*/ 8213882 w 11243827"/>
              <a:gd name="connsiteY100" fmla="*/ 5600179 h 5641173"/>
              <a:gd name="connsiteX101" fmla="*/ 8204045 w 11243827"/>
              <a:gd name="connsiteY101" fmla="*/ 5607275 h 5641173"/>
              <a:gd name="connsiteX102" fmla="*/ 8082989 w 11243827"/>
              <a:gd name="connsiteY102" fmla="*/ 5603160 h 5641173"/>
              <a:gd name="connsiteX103" fmla="*/ 7976942 w 11243827"/>
              <a:gd name="connsiteY103" fmla="*/ 5598455 h 5641173"/>
              <a:gd name="connsiteX104" fmla="*/ 7950121 w 11243827"/>
              <a:gd name="connsiteY104" fmla="*/ 5590893 h 5641173"/>
              <a:gd name="connsiteX105" fmla="*/ 7727691 w 11243827"/>
              <a:gd name="connsiteY105" fmla="*/ 5621064 h 5641173"/>
              <a:gd name="connsiteX106" fmla="*/ 7685998 w 11243827"/>
              <a:gd name="connsiteY106" fmla="*/ 5615564 h 5641173"/>
              <a:gd name="connsiteX107" fmla="*/ 7649302 w 11243827"/>
              <a:gd name="connsiteY107" fmla="*/ 5626541 h 5641173"/>
              <a:gd name="connsiteX108" fmla="*/ 7634083 w 11243827"/>
              <a:gd name="connsiteY108" fmla="*/ 5620862 h 5641173"/>
              <a:gd name="connsiteX109" fmla="*/ 7631455 w 11243827"/>
              <a:gd name="connsiteY109" fmla="*/ 5619708 h 5641173"/>
              <a:gd name="connsiteX110" fmla="*/ 7620952 w 11243827"/>
              <a:gd name="connsiteY110" fmla="*/ 5618872 h 5641173"/>
              <a:gd name="connsiteX111" fmla="*/ 7617992 w 11243827"/>
              <a:gd name="connsiteY111" fmla="*/ 5613914 h 5641173"/>
              <a:gd name="connsiteX112" fmla="*/ 7602182 w 11243827"/>
              <a:gd name="connsiteY112" fmla="*/ 5609271 h 5641173"/>
              <a:gd name="connsiteX113" fmla="*/ 7582847 w 11243827"/>
              <a:gd name="connsiteY113" fmla="*/ 5609047 h 5641173"/>
              <a:gd name="connsiteX114" fmla="*/ 7514158 w 11243827"/>
              <a:gd name="connsiteY114" fmla="*/ 5607737 h 5641173"/>
              <a:gd name="connsiteX115" fmla="*/ 7502955 w 11243827"/>
              <a:gd name="connsiteY115" fmla="*/ 5610415 h 5641173"/>
              <a:gd name="connsiteX116" fmla="*/ 7466391 w 11243827"/>
              <a:gd name="connsiteY116" fmla="*/ 5605949 h 5641173"/>
              <a:gd name="connsiteX117" fmla="*/ 7433806 w 11243827"/>
              <a:gd name="connsiteY117" fmla="*/ 5604945 h 5641173"/>
              <a:gd name="connsiteX118" fmla="*/ 7412693 w 11243827"/>
              <a:gd name="connsiteY118" fmla="*/ 5607075 h 5641173"/>
              <a:gd name="connsiteX119" fmla="*/ 7407159 w 11243827"/>
              <a:gd name="connsiteY119" fmla="*/ 5605310 h 5641173"/>
              <a:gd name="connsiteX120" fmla="*/ 7385900 w 11243827"/>
              <a:gd name="connsiteY120" fmla="*/ 5604171 h 5641173"/>
              <a:gd name="connsiteX121" fmla="*/ 7375071 w 11243827"/>
              <a:gd name="connsiteY121" fmla="*/ 5606788 h 5641173"/>
              <a:gd name="connsiteX122" fmla="*/ 7364382 w 11243827"/>
              <a:gd name="connsiteY122" fmla="*/ 5600762 h 5641173"/>
              <a:gd name="connsiteX123" fmla="*/ 7361770 w 11243827"/>
              <a:gd name="connsiteY123" fmla="*/ 5596347 h 5641173"/>
              <a:gd name="connsiteX124" fmla="*/ 7346641 w 11243827"/>
              <a:gd name="connsiteY124" fmla="*/ 5598329 h 5641173"/>
              <a:gd name="connsiteX125" fmla="*/ 7334238 w 11243827"/>
              <a:gd name="connsiteY125" fmla="*/ 5594014 h 5641173"/>
              <a:gd name="connsiteX126" fmla="*/ 7323426 w 11243827"/>
              <a:gd name="connsiteY126" fmla="*/ 5596835 h 5641173"/>
              <a:gd name="connsiteX127" fmla="*/ 7318938 w 11243827"/>
              <a:gd name="connsiteY127" fmla="*/ 5596200 h 5641173"/>
              <a:gd name="connsiteX128" fmla="*/ 7307784 w 11243827"/>
              <a:gd name="connsiteY128" fmla="*/ 5594065 h 5641173"/>
              <a:gd name="connsiteX129" fmla="*/ 7288540 w 11243827"/>
              <a:gd name="connsiteY129" fmla="*/ 5589320 h 5641173"/>
              <a:gd name="connsiteX130" fmla="*/ 7282537 w 11243827"/>
              <a:gd name="connsiteY130" fmla="*/ 5588660 h 5641173"/>
              <a:gd name="connsiteX131" fmla="*/ 7269466 w 11243827"/>
              <a:gd name="connsiteY131" fmla="*/ 5581404 h 5641173"/>
              <a:gd name="connsiteX132" fmla="*/ 7244165 w 11243827"/>
              <a:gd name="connsiteY132" fmla="*/ 5575200 h 5641173"/>
              <a:gd name="connsiteX133" fmla="*/ 7199619 w 11243827"/>
              <a:gd name="connsiteY133" fmla="*/ 5553550 h 5641173"/>
              <a:gd name="connsiteX134" fmla="*/ 7173434 w 11243827"/>
              <a:gd name="connsiteY134" fmla="*/ 5543219 h 5641173"/>
              <a:gd name="connsiteX135" fmla="*/ 7155718 w 11243827"/>
              <a:gd name="connsiteY135" fmla="*/ 5533697 h 5641173"/>
              <a:gd name="connsiteX136" fmla="*/ 7103430 w 11243827"/>
              <a:gd name="connsiteY136" fmla="*/ 5520249 h 5641173"/>
              <a:gd name="connsiteX137" fmla="*/ 7013746 w 11243827"/>
              <a:gd name="connsiteY137" fmla="*/ 5502470 h 5641173"/>
              <a:gd name="connsiteX138" fmla="*/ 6995379 w 11243827"/>
              <a:gd name="connsiteY138" fmla="*/ 5497693 h 5641173"/>
              <a:gd name="connsiteX139" fmla="*/ 6982475 w 11243827"/>
              <a:gd name="connsiteY139" fmla="*/ 5489641 h 5641173"/>
              <a:gd name="connsiteX140" fmla="*/ 6981994 w 11243827"/>
              <a:gd name="connsiteY140" fmla="*/ 5484335 h 5641173"/>
              <a:gd name="connsiteX141" fmla="*/ 6972355 w 11243827"/>
              <a:gd name="connsiteY141" fmla="*/ 5481074 h 5641173"/>
              <a:gd name="connsiteX142" fmla="*/ 6970394 w 11243827"/>
              <a:gd name="connsiteY142" fmla="*/ 5479383 h 5641173"/>
              <a:gd name="connsiteX143" fmla="*/ 6958543 w 11243827"/>
              <a:gd name="connsiteY143" fmla="*/ 5470507 h 5641173"/>
              <a:gd name="connsiteX144" fmla="*/ 6918276 w 11243827"/>
              <a:gd name="connsiteY144" fmla="*/ 5472034 h 5641173"/>
              <a:gd name="connsiteX145" fmla="*/ 6881046 w 11243827"/>
              <a:gd name="connsiteY145" fmla="*/ 5457070 h 5641173"/>
              <a:gd name="connsiteX146" fmla="*/ 6752164 w 11243827"/>
              <a:gd name="connsiteY146" fmla="*/ 5425021 h 5641173"/>
              <a:gd name="connsiteX147" fmla="*/ 6724964 w 11243827"/>
              <a:gd name="connsiteY147" fmla="*/ 5414071 h 5641173"/>
              <a:gd name="connsiteX148" fmla="*/ 6683286 w 11243827"/>
              <a:gd name="connsiteY148" fmla="*/ 5432830 h 5641173"/>
              <a:gd name="connsiteX149" fmla="*/ 6644277 w 11243827"/>
              <a:gd name="connsiteY149" fmla="*/ 5429684 h 5641173"/>
              <a:gd name="connsiteX150" fmla="*/ 6532914 w 11243827"/>
              <a:gd name="connsiteY150" fmla="*/ 5431205 h 5641173"/>
              <a:gd name="connsiteX151" fmla="*/ 6307459 w 11243827"/>
              <a:gd name="connsiteY151" fmla="*/ 5467087 h 5641173"/>
              <a:gd name="connsiteX152" fmla="*/ 6196243 w 11243827"/>
              <a:gd name="connsiteY152" fmla="*/ 5515042 h 5641173"/>
              <a:gd name="connsiteX153" fmla="*/ 6099124 w 11243827"/>
              <a:gd name="connsiteY153" fmla="*/ 5516848 h 5641173"/>
              <a:gd name="connsiteX154" fmla="*/ 6016077 w 11243827"/>
              <a:gd name="connsiteY154" fmla="*/ 5528642 h 5641173"/>
              <a:gd name="connsiteX155" fmla="*/ 6004389 w 11243827"/>
              <a:gd name="connsiteY155" fmla="*/ 5531206 h 5641173"/>
              <a:gd name="connsiteX156" fmla="*/ 5933945 w 11243827"/>
              <a:gd name="connsiteY156" fmla="*/ 5538840 h 5641173"/>
              <a:gd name="connsiteX157" fmla="*/ 5883936 w 11243827"/>
              <a:gd name="connsiteY157" fmla="*/ 5553807 h 5641173"/>
              <a:gd name="connsiteX158" fmla="*/ 5798331 w 11243827"/>
              <a:gd name="connsiteY158" fmla="*/ 5564248 h 5641173"/>
              <a:gd name="connsiteX159" fmla="*/ 5712738 w 11243827"/>
              <a:gd name="connsiteY159" fmla="*/ 5573120 h 5641173"/>
              <a:gd name="connsiteX160" fmla="*/ 5681342 w 11243827"/>
              <a:gd name="connsiteY160" fmla="*/ 5575621 h 5641173"/>
              <a:gd name="connsiteX161" fmla="*/ 5627167 w 11243827"/>
              <a:gd name="connsiteY161" fmla="*/ 5583215 h 5641173"/>
              <a:gd name="connsiteX162" fmla="*/ 5591414 w 11243827"/>
              <a:gd name="connsiteY162" fmla="*/ 5587695 h 5641173"/>
              <a:gd name="connsiteX163" fmla="*/ 5583028 w 11243827"/>
              <a:gd name="connsiteY163" fmla="*/ 5580877 h 5641173"/>
              <a:gd name="connsiteX164" fmla="*/ 5549426 w 11243827"/>
              <a:gd name="connsiteY164" fmla="*/ 5582858 h 5641173"/>
              <a:gd name="connsiteX165" fmla="*/ 5519999 w 11243827"/>
              <a:gd name="connsiteY165" fmla="*/ 5592246 h 5641173"/>
              <a:gd name="connsiteX166" fmla="*/ 5480028 w 11243827"/>
              <a:gd name="connsiteY166" fmla="*/ 5597282 h 5641173"/>
              <a:gd name="connsiteX167" fmla="*/ 5456175 w 11243827"/>
              <a:gd name="connsiteY167" fmla="*/ 5600371 h 5641173"/>
              <a:gd name="connsiteX168" fmla="*/ 5388463 w 11243827"/>
              <a:gd name="connsiteY168" fmla="*/ 5602638 h 5641173"/>
              <a:gd name="connsiteX169" fmla="*/ 5265898 w 11243827"/>
              <a:gd name="connsiteY169" fmla="*/ 5591830 h 5641173"/>
              <a:gd name="connsiteX170" fmla="*/ 5231231 w 11243827"/>
              <a:gd name="connsiteY170" fmla="*/ 5592790 h 5641173"/>
              <a:gd name="connsiteX171" fmla="*/ 5226996 w 11243827"/>
              <a:gd name="connsiteY171" fmla="*/ 5595040 h 5641173"/>
              <a:gd name="connsiteX172" fmla="*/ 5175988 w 11243827"/>
              <a:gd name="connsiteY172" fmla="*/ 5588131 h 5641173"/>
              <a:gd name="connsiteX173" fmla="*/ 5107470 w 11243827"/>
              <a:gd name="connsiteY173" fmla="*/ 5594771 h 5641173"/>
              <a:gd name="connsiteX174" fmla="*/ 5027868 w 11243827"/>
              <a:gd name="connsiteY174" fmla="*/ 5605624 h 5641173"/>
              <a:gd name="connsiteX175" fmla="*/ 5007324 w 11243827"/>
              <a:gd name="connsiteY175" fmla="*/ 5609209 h 5641173"/>
              <a:gd name="connsiteX176" fmla="*/ 4952559 w 11243827"/>
              <a:gd name="connsiteY176" fmla="*/ 5611402 h 5641173"/>
              <a:gd name="connsiteX177" fmla="*/ 4826081 w 11243827"/>
              <a:gd name="connsiteY177" fmla="*/ 5616191 h 5641173"/>
              <a:gd name="connsiteX178" fmla="*/ 4823501 w 11243827"/>
              <a:gd name="connsiteY178" fmla="*/ 5619174 h 5641173"/>
              <a:gd name="connsiteX179" fmla="*/ 4813093 w 11243827"/>
              <a:gd name="connsiteY179" fmla="*/ 5620026 h 5641173"/>
              <a:gd name="connsiteX180" fmla="*/ 4810563 w 11243827"/>
              <a:gd name="connsiteY180" fmla="*/ 5620787 h 5641173"/>
              <a:gd name="connsiteX181" fmla="*/ 4795818 w 11243827"/>
              <a:gd name="connsiteY181" fmla="*/ 5624618 h 5641173"/>
              <a:gd name="connsiteX182" fmla="*/ 4758404 w 11243827"/>
              <a:gd name="connsiteY182" fmla="*/ 5619510 h 5641173"/>
              <a:gd name="connsiteX183" fmla="*/ 4717254 w 11243827"/>
              <a:gd name="connsiteY183" fmla="*/ 5624155 h 5641173"/>
              <a:gd name="connsiteX184" fmla="*/ 4591958 w 11243827"/>
              <a:gd name="connsiteY184" fmla="*/ 5624710 h 5641173"/>
              <a:gd name="connsiteX185" fmla="*/ 4476215 w 11243827"/>
              <a:gd name="connsiteY185" fmla="*/ 5628210 h 5641173"/>
              <a:gd name="connsiteX186" fmla="*/ 4425193 w 11243827"/>
              <a:gd name="connsiteY186" fmla="*/ 5627414 h 5641173"/>
              <a:gd name="connsiteX187" fmla="*/ 4383866 w 11243827"/>
              <a:gd name="connsiteY187" fmla="*/ 5626546 h 5641173"/>
              <a:gd name="connsiteX188" fmla="*/ 4385596 w 11243827"/>
              <a:gd name="connsiteY188" fmla="*/ 5634646 h 5641173"/>
              <a:gd name="connsiteX189" fmla="*/ 4360864 w 11243827"/>
              <a:gd name="connsiteY189" fmla="*/ 5641173 h 5641173"/>
              <a:gd name="connsiteX190" fmla="*/ 4328321 w 11243827"/>
              <a:gd name="connsiteY190" fmla="*/ 5626332 h 5641173"/>
              <a:gd name="connsiteX191" fmla="*/ 4309842 w 11243827"/>
              <a:gd name="connsiteY191" fmla="*/ 5626471 h 5641173"/>
              <a:gd name="connsiteX192" fmla="*/ 4277424 w 11243827"/>
              <a:gd name="connsiteY192" fmla="*/ 5631598 h 5641173"/>
              <a:gd name="connsiteX193" fmla="*/ 4266627 w 11243827"/>
              <a:gd name="connsiteY193" fmla="*/ 5633969 h 5641173"/>
              <a:gd name="connsiteX194" fmla="*/ 4185525 w 11243827"/>
              <a:gd name="connsiteY194" fmla="*/ 5617508 h 5641173"/>
              <a:gd name="connsiteX195" fmla="*/ 4177617 w 11243827"/>
              <a:gd name="connsiteY195" fmla="*/ 5610903 h 5641173"/>
              <a:gd name="connsiteX196" fmla="*/ 4136948 w 11243827"/>
              <a:gd name="connsiteY196" fmla="*/ 5608031 h 5641173"/>
              <a:gd name="connsiteX197" fmla="*/ 4132323 w 11243827"/>
              <a:gd name="connsiteY197" fmla="*/ 5609784 h 5641173"/>
              <a:gd name="connsiteX198" fmla="*/ 4098620 w 11243827"/>
              <a:gd name="connsiteY198" fmla="*/ 5599672 h 5641173"/>
              <a:gd name="connsiteX199" fmla="*/ 3963475 w 11243827"/>
              <a:gd name="connsiteY199" fmla="*/ 5581841 h 5641173"/>
              <a:gd name="connsiteX200" fmla="*/ 3703613 w 11243827"/>
              <a:gd name="connsiteY200" fmla="*/ 5572482 h 5641173"/>
              <a:gd name="connsiteX201" fmla="*/ 3432987 w 11243827"/>
              <a:gd name="connsiteY201" fmla="*/ 5545768 h 5641173"/>
              <a:gd name="connsiteX202" fmla="*/ 3176381 w 11243827"/>
              <a:gd name="connsiteY202" fmla="*/ 5556110 h 5641173"/>
              <a:gd name="connsiteX203" fmla="*/ 2710156 w 11243827"/>
              <a:gd name="connsiteY203" fmla="*/ 5527517 h 5641173"/>
              <a:gd name="connsiteX204" fmla="*/ 2550206 w 11243827"/>
              <a:gd name="connsiteY204" fmla="*/ 5524958 h 5641173"/>
              <a:gd name="connsiteX205" fmla="*/ 2443041 w 11243827"/>
              <a:gd name="connsiteY205" fmla="*/ 5523990 h 5641173"/>
              <a:gd name="connsiteX206" fmla="*/ 2435613 w 11243827"/>
              <a:gd name="connsiteY206" fmla="*/ 5526704 h 5641173"/>
              <a:gd name="connsiteX207" fmla="*/ 2405682 w 11243827"/>
              <a:gd name="connsiteY207" fmla="*/ 5528307 h 5641173"/>
              <a:gd name="connsiteX208" fmla="*/ 2397487 w 11243827"/>
              <a:gd name="connsiteY208" fmla="*/ 5540337 h 5641173"/>
              <a:gd name="connsiteX209" fmla="*/ 2297454 w 11243827"/>
              <a:gd name="connsiteY209" fmla="*/ 5550765 h 5641173"/>
              <a:gd name="connsiteX210" fmla="*/ 2056700 w 11243827"/>
              <a:gd name="connsiteY210" fmla="*/ 5555489 h 5641173"/>
              <a:gd name="connsiteX211" fmla="*/ 1878530 w 11243827"/>
              <a:gd name="connsiteY211" fmla="*/ 5535330 h 5641173"/>
              <a:gd name="connsiteX212" fmla="*/ 1859292 w 11243827"/>
              <a:gd name="connsiteY212" fmla="*/ 5535461 h 5641173"/>
              <a:gd name="connsiteX213" fmla="*/ 1835626 w 11243827"/>
              <a:gd name="connsiteY213" fmla="*/ 5533793 h 5641173"/>
              <a:gd name="connsiteX214" fmla="*/ 1798939 w 11243827"/>
              <a:gd name="connsiteY214" fmla="*/ 5540285 h 5641173"/>
              <a:gd name="connsiteX215" fmla="*/ 1779046 w 11243827"/>
              <a:gd name="connsiteY215" fmla="*/ 5549949 h 5641173"/>
              <a:gd name="connsiteX216" fmla="*/ 1772421 w 11243827"/>
              <a:gd name="connsiteY216" fmla="*/ 5549018 h 5641173"/>
              <a:gd name="connsiteX217" fmla="*/ 1772052 w 11243827"/>
              <a:gd name="connsiteY217" fmla="*/ 5545689 h 5641173"/>
              <a:gd name="connsiteX218" fmla="*/ 1711543 w 11243827"/>
              <a:gd name="connsiteY218" fmla="*/ 5534558 h 5641173"/>
              <a:gd name="connsiteX219" fmla="*/ 1631462 w 11243827"/>
              <a:gd name="connsiteY219" fmla="*/ 5491807 h 5641173"/>
              <a:gd name="connsiteX220" fmla="*/ 1538763 w 11243827"/>
              <a:gd name="connsiteY220" fmla="*/ 5482781 h 5641173"/>
              <a:gd name="connsiteX221" fmla="*/ 1501533 w 11243827"/>
              <a:gd name="connsiteY221" fmla="*/ 5467817 h 5641173"/>
              <a:gd name="connsiteX222" fmla="*/ 1461266 w 11243827"/>
              <a:gd name="connsiteY222" fmla="*/ 5469343 h 5641173"/>
              <a:gd name="connsiteX223" fmla="*/ 1449415 w 11243827"/>
              <a:gd name="connsiteY223" fmla="*/ 5460467 h 5641173"/>
              <a:gd name="connsiteX224" fmla="*/ 1447454 w 11243827"/>
              <a:gd name="connsiteY224" fmla="*/ 5458776 h 5641173"/>
              <a:gd name="connsiteX225" fmla="*/ 1437814 w 11243827"/>
              <a:gd name="connsiteY225" fmla="*/ 5455515 h 5641173"/>
              <a:gd name="connsiteX226" fmla="*/ 1437334 w 11243827"/>
              <a:gd name="connsiteY226" fmla="*/ 5450209 h 5641173"/>
              <a:gd name="connsiteX227" fmla="*/ 1424429 w 11243827"/>
              <a:gd name="connsiteY227" fmla="*/ 5442157 h 5641173"/>
              <a:gd name="connsiteX228" fmla="*/ 1406063 w 11243827"/>
              <a:gd name="connsiteY228" fmla="*/ 5437380 h 5641173"/>
              <a:gd name="connsiteX229" fmla="*/ 1316379 w 11243827"/>
              <a:gd name="connsiteY229" fmla="*/ 5419601 h 5641173"/>
              <a:gd name="connsiteX230" fmla="*/ 1264090 w 11243827"/>
              <a:gd name="connsiteY230" fmla="*/ 5406153 h 5641173"/>
              <a:gd name="connsiteX231" fmla="*/ 1246374 w 11243827"/>
              <a:gd name="connsiteY231" fmla="*/ 5396631 h 5641173"/>
              <a:gd name="connsiteX232" fmla="*/ 1220190 w 11243827"/>
              <a:gd name="connsiteY232" fmla="*/ 5386301 h 5641173"/>
              <a:gd name="connsiteX233" fmla="*/ 1175643 w 11243827"/>
              <a:gd name="connsiteY233" fmla="*/ 5364651 h 5641173"/>
              <a:gd name="connsiteX234" fmla="*/ 1150342 w 11243827"/>
              <a:gd name="connsiteY234" fmla="*/ 5358447 h 5641173"/>
              <a:gd name="connsiteX235" fmla="*/ 1112024 w 11243827"/>
              <a:gd name="connsiteY235" fmla="*/ 5345786 h 5641173"/>
              <a:gd name="connsiteX236" fmla="*/ 1100870 w 11243827"/>
              <a:gd name="connsiteY236" fmla="*/ 5343651 h 5641173"/>
              <a:gd name="connsiteX237" fmla="*/ 1096383 w 11243827"/>
              <a:gd name="connsiteY237" fmla="*/ 5343015 h 5641173"/>
              <a:gd name="connsiteX238" fmla="*/ 1058039 w 11243827"/>
              <a:gd name="connsiteY238" fmla="*/ 5343504 h 5641173"/>
              <a:gd name="connsiteX239" fmla="*/ 1055426 w 11243827"/>
              <a:gd name="connsiteY239" fmla="*/ 5339088 h 5641173"/>
              <a:gd name="connsiteX240" fmla="*/ 1044738 w 11243827"/>
              <a:gd name="connsiteY240" fmla="*/ 5333063 h 5641173"/>
              <a:gd name="connsiteX241" fmla="*/ 1033909 w 11243827"/>
              <a:gd name="connsiteY241" fmla="*/ 5335680 h 5641173"/>
              <a:gd name="connsiteX242" fmla="*/ 1012649 w 11243827"/>
              <a:gd name="connsiteY242" fmla="*/ 5334541 h 5641173"/>
              <a:gd name="connsiteX243" fmla="*/ 1007115 w 11243827"/>
              <a:gd name="connsiteY243" fmla="*/ 5332775 h 5641173"/>
              <a:gd name="connsiteX244" fmla="*/ 987447 w 11243827"/>
              <a:gd name="connsiteY244" fmla="*/ 5346462 h 5641173"/>
              <a:gd name="connsiteX245" fmla="*/ 953418 w 11243827"/>
              <a:gd name="connsiteY245" fmla="*/ 5333901 h 5641173"/>
              <a:gd name="connsiteX246" fmla="*/ 916854 w 11243827"/>
              <a:gd name="connsiteY246" fmla="*/ 5329435 h 5641173"/>
              <a:gd name="connsiteX247" fmla="*/ 905651 w 11243827"/>
              <a:gd name="connsiteY247" fmla="*/ 5332114 h 5641173"/>
              <a:gd name="connsiteX248" fmla="*/ 838405 w 11243827"/>
              <a:gd name="connsiteY248" fmla="*/ 5339470 h 5641173"/>
              <a:gd name="connsiteX249" fmla="*/ 817627 w 11243827"/>
              <a:gd name="connsiteY249" fmla="*/ 5330580 h 5641173"/>
              <a:gd name="connsiteX250" fmla="*/ 801817 w 11243827"/>
              <a:gd name="connsiteY250" fmla="*/ 5325937 h 5641173"/>
              <a:gd name="connsiteX251" fmla="*/ 798857 w 11243827"/>
              <a:gd name="connsiteY251" fmla="*/ 5320979 h 5641173"/>
              <a:gd name="connsiteX252" fmla="*/ 788354 w 11243827"/>
              <a:gd name="connsiteY252" fmla="*/ 5320143 h 5641173"/>
              <a:gd name="connsiteX253" fmla="*/ 785726 w 11243827"/>
              <a:gd name="connsiteY253" fmla="*/ 5318989 h 5641173"/>
              <a:gd name="connsiteX254" fmla="*/ 770507 w 11243827"/>
              <a:gd name="connsiteY254" fmla="*/ 5313309 h 5641173"/>
              <a:gd name="connsiteX255" fmla="*/ 733810 w 11243827"/>
              <a:gd name="connsiteY255" fmla="*/ 5324286 h 5641173"/>
              <a:gd name="connsiteX256" fmla="*/ 692117 w 11243827"/>
              <a:gd name="connsiteY256" fmla="*/ 5318786 h 5641173"/>
              <a:gd name="connsiteX257" fmla="*/ 574943 w 11243827"/>
              <a:gd name="connsiteY257" fmla="*/ 5327578 h 5641173"/>
              <a:gd name="connsiteX258" fmla="*/ 441302 w 11243827"/>
              <a:gd name="connsiteY258" fmla="*/ 5307062 h 5641173"/>
              <a:gd name="connsiteX259" fmla="*/ 336819 w 11243827"/>
              <a:gd name="connsiteY259" fmla="*/ 5336690 h 5641173"/>
              <a:gd name="connsiteX260" fmla="*/ 270932 w 11243827"/>
              <a:gd name="connsiteY260" fmla="*/ 5345451 h 5641173"/>
              <a:gd name="connsiteX261" fmla="*/ 194189 w 11243827"/>
              <a:gd name="connsiteY261" fmla="*/ 5343588 h 5641173"/>
              <a:gd name="connsiteX262" fmla="*/ 192552 w 11243827"/>
              <a:gd name="connsiteY262" fmla="*/ 5342845 h 5641173"/>
              <a:gd name="connsiteX263" fmla="*/ 178320 w 11243827"/>
              <a:gd name="connsiteY263" fmla="*/ 5343766 h 5641173"/>
              <a:gd name="connsiteX264" fmla="*/ 175596 w 11243827"/>
              <a:gd name="connsiteY264" fmla="*/ 5346411 h 5641173"/>
              <a:gd name="connsiteX265" fmla="*/ 147287 w 11243827"/>
              <a:gd name="connsiteY265" fmla="*/ 5352625 h 5641173"/>
              <a:gd name="connsiteX266" fmla="*/ 114847 w 11243827"/>
              <a:gd name="connsiteY266" fmla="*/ 5355844 h 5641173"/>
              <a:gd name="connsiteX267" fmla="*/ 114306 w 11243827"/>
              <a:gd name="connsiteY267" fmla="*/ 5354983 h 5641173"/>
              <a:gd name="connsiteX268" fmla="*/ 89264 w 11243827"/>
              <a:gd name="connsiteY268" fmla="*/ 5348886 h 5641173"/>
              <a:gd name="connsiteX269" fmla="*/ 49794 w 11243827"/>
              <a:gd name="connsiteY269" fmla="*/ 5329950 h 5641173"/>
              <a:gd name="connsiteX270" fmla="*/ 19924 w 11243827"/>
              <a:gd name="connsiteY270" fmla="*/ 5334282 h 5641173"/>
              <a:gd name="connsiteX271" fmla="*/ 13819 w 11243827"/>
              <a:gd name="connsiteY271" fmla="*/ 5334653 h 5641173"/>
              <a:gd name="connsiteX272" fmla="*/ 13657 w 11243827"/>
              <a:gd name="connsiteY272" fmla="*/ 5334455 h 5641173"/>
              <a:gd name="connsiteX273" fmla="*/ 7139 w 11243827"/>
              <a:gd name="connsiteY273" fmla="*/ 5334438 h 5641173"/>
              <a:gd name="connsiteX274" fmla="*/ 2684 w 11243827"/>
              <a:gd name="connsiteY274" fmla="*/ 5335333 h 5641173"/>
              <a:gd name="connsiteX275" fmla="*/ 0 w 11243827"/>
              <a:gd name="connsiteY275" fmla="*/ 5335496 h 5641173"/>
              <a:gd name="connsiteX276" fmla="*/ 0 w 11243827"/>
              <a:gd name="connsiteY276" fmla="*/ 10592 h 5641173"/>
              <a:gd name="connsiteX277" fmla="*/ 11243827 w 11243827"/>
              <a:gd name="connsiteY277" fmla="*/ 0 h 564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</a:cxnLst>
            <a:rect l="l" t="t" r="r" b="b"/>
            <a:pathLst>
              <a:path w="11243827" h="5641173">
                <a:moveTo>
                  <a:pt x="11243827" y="0"/>
                </a:moveTo>
                <a:lnTo>
                  <a:pt x="11243827" y="5209610"/>
                </a:lnTo>
                <a:lnTo>
                  <a:pt x="11240675" y="5210442"/>
                </a:lnTo>
                <a:cubicBezTo>
                  <a:pt x="11212687" y="5216721"/>
                  <a:pt x="11197241" y="5217028"/>
                  <a:pt x="11179959" y="5221199"/>
                </a:cubicBezTo>
                <a:cubicBezTo>
                  <a:pt x="11151979" y="5230882"/>
                  <a:pt x="11122378" y="5252850"/>
                  <a:pt x="11105493" y="5259905"/>
                </a:cubicBezTo>
                <a:lnTo>
                  <a:pt x="11078640" y="5263531"/>
                </a:lnTo>
                <a:lnTo>
                  <a:pt x="11079616" y="5270380"/>
                </a:lnTo>
                <a:lnTo>
                  <a:pt x="11069641" y="5270884"/>
                </a:lnTo>
                <a:lnTo>
                  <a:pt x="11047377" y="5271051"/>
                </a:lnTo>
                <a:cubicBezTo>
                  <a:pt x="11033483" y="5272087"/>
                  <a:pt x="10994850" y="5270445"/>
                  <a:pt x="10980705" y="5272951"/>
                </a:cubicBezTo>
                <a:cubicBezTo>
                  <a:pt x="10976625" y="5280257"/>
                  <a:pt x="10970327" y="5284239"/>
                  <a:pt x="10962514" y="5286084"/>
                </a:cubicBezTo>
                <a:lnTo>
                  <a:pt x="10945307" y="5286290"/>
                </a:lnTo>
                <a:lnTo>
                  <a:pt x="10845516" y="5303894"/>
                </a:lnTo>
                <a:lnTo>
                  <a:pt x="10831795" y="5305210"/>
                </a:lnTo>
                <a:lnTo>
                  <a:pt x="10824365" y="5311111"/>
                </a:lnTo>
                <a:cubicBezTo>
                  <a:pt x="10818692" y="5312290"/>
                  <a:pt x="10802397" y="5311529"/>
                  <a:pt x="10797756" y="5312285"/>
                </a:cubicBezTo>
                <a:lnTo>
                  <a:pt x="10796525" y="5315645"/>
                </a:lnTo>
                <a:cubicBezTo>
                  <a:pt x="10781742" y="5321013"/>
                  <a:pt x="10726138" y="5338890"/>
                  <a:pt x="10709063" y="5344492"/>
                </a:cubicBezTo>
                <a:cubicBezTo>
                  <a:pt x="10705652" y="5339328"/>
                  <a:pt x="10698014" y="5347484"/>
                  <a:pt x="10694078" y="5349258"/>
                </a:cubicBezTo>
                <a:cubicBezTo>
                  <a:pt x="10693469" y="5345779"/>
                  <a:pt x="10683941" y="5344718"/>
                  <a:pt x="10681131" y="5347812"/>
                </a:cubicBezTo>
                <a:cubicBezTo>
                  <a:pt x="10614153" y="5364782"/>
                  <a:pt x="10647679" y="5329716"/>
                  <a:pt x="10609448" y="5351931"/>
                </a:cubicBezTo>
                <a:cubicBezTo>
                  <a:pt x="10602685" y="5353403"/>
                  <a:pt x="10597204" y="5352000"/>
                  <a:pt x="10592397" y="5349402"/>
                </a:cubicBezTo>
                <a:lnTo>
                  <a:pt x="10585227" y="5344063"/>
                </a:lnTo>
                <a:lnTo>
                  <a:pt x="10557472" y="5354151"/>
                </a:lnTo>
                <a:cubicBezTo>
                  <a:pt x="10543800" y="5357667"/>
                  <a:pt x="10529411" y="5359999"/>
                  <a:pt x="10514646" y="5361064"/>
                </a:cubicBezTo>
                <a:cubicBezTo>
                  <a:pt x="10511333" y="5353956"/>
                  <a:pt x="10499744" y="5364054"/>
                  <a:pt x="10494292" y="5366054"/>
                </a:cubicBezTo>
                <a:cubicBezTo>
                  <a:pt x="10494236" y="5361412"/>
                  <a:pt x="10482156" y="5359187"/>
                  <a:pt x="10477869" y="5363025"/>
                </a:cubicBezTo>
                <a:cubicBezTo>
                  <a:pt x="10387782" y="5379617"/>
                  <a:pt x="10438473" y="5336257"/>
                  <a:pt x="10384411" y="5362257"/>
                </a:cubicBezTo>
                <a:cubicBezTo>
                  <a:pt x="10375368" y="5363613"/>
                  <a:pt x="10368582" y="5361287"/>
                  <a:pt x="10362921" y="5357444"/>
                </a:cubicBezTo>
                <a:lnTo>
                  <a:pt x="10352736" y="5347851"/>
                </a:lnTo>
                <a:lnTo>
                  <a:pt x="10344754" y="5351272"/>
                </a:lnTo>
                <a:cubicBezTo>
                  <a:pt x="10314632" y="5351540"/>
                  <a:pt x="10305751" y="5341709"/>
                  <a:pt x="10288226" y="5351613"/>
                </a:cubicBezTo>
                <a:cubicBezTo>
                  <a:pt x="10262327" y="5331026"/>
                  <a:pt x="10271048" y="5349560"/>
                  <a:pt x="10251350" y="5352711"/>
                </a:cubicBezTo>
                <a:cubicBezTo>
                  <a:pt x="10235810" y="5356816"/>
                  <a:pt x="10264339" y="5364714"/>
                  <a:pt x="10249108" y="5365881"/>
                </a:cubicBezTo>
                <a:cubicBezTo>
                  <a:pt x="10232632" y="5360566"/>
                  <a:pt x="10233406" y="5377073"/>
                  <a:pt x="10216272" y="5370573"/>
                </a:cubicBezTo>
                <a:cubicBezTo>
                  <a:pt x="10220434" y="5358137"/>
                  <a:pt x="10182459" y="5372984"/>
                  <a:pt x="10181278" y="5362119"/>
                </a:cubicBezTo>
                <a:cubicBezTo>
                  <a:pt x="10166724" y="5377655"/>
                  <a:pt x="10159412" y="5358516"/>
                  <a:pt x="10140033" y="5363304"/>
                </a:cubicBezTo>
                <a:cubicBezTo>
                  <a:pt x="10130907" y="5369181"/>
                  <a:pt x="10124323" y="5370190"/>
                  <a:pt x="10115353" y="5363869"/>
                </a:cubicBezTo>
                <a:cubicBezTo>
                  <a:pt x="10073314" y="5392482"/>
                  <a:pt x="10089920" y="5365150"/>
                  <a:pt x="10050578" y="5376153"/>
                </a:cubicBezTo>
                <a:cubicBezTo>
                  <a:pt x="10016683" y="5387725"/>
                  <a:pt x="9978260" y="5395233"/>
                  <a:pt x="9945478" y="5422859"/>
                </a:cubicBezTo>
                <a:cubicBezTo>
                  <a:pt x="9939461" y="5430686"/>
                  <a:pt x="9924686" y="5433649"/>
                  <a:pt x="9912481" y="5429477"/>
                </a:cubicBezTo>
                <a:cubicBezTo>
                  <a:pt x="9910384" y="5428759"/>
                  <a:pt x="9908438" y="5427851"/>
                  <a:pt x="9906713" y="5426784"/>
                </a:cubicBezTo>
                <a:cubicBezTo>
                  <a:pt x="9878372" y="5431011"/>
                  <a:pt x="9774714" y="5449885"/>
                  <a:pt x="9742436" y="5454834"/>
                </a:cubicBezTo>
                <a:cubicBezTo>
                  <a:pt x="9739822" y="5444779"/>
                  <a:pt x="9723500" y="5462923"/>
                  <a:pt x="9713044" y="5456476"/>
                </a:cubicBezTo>
                <a:cubicBezTo>
                  <a:pt x="9705555" y="5450821"/>
                  <a:pt x="9698855" y="5455006"/>
                  <a:pt x="9691033" y="5455451"/>
                </a:cubicBezTo>
                <a:cubicBezTo>
                  <a:pt x="9680728" y="5451004"/>
                  <a:pt x="9647117" y="5459035"/>
                  <a:pt x="9638355" y="5464794"/>
                </a:cubicBezTo>
                <a:cubicBezTo>
                  <a:pt x="9617415" y="5484808"/>
                  <a:pt x="9569832" y="5469945"/>
                  <a:pt x="9552434" y="5485280"/>
                </a:cubicBezTo>
                <a:cubicBezTo>
                  <a:pt x="9546122" y="5487529"/>
                  <a:pt x="9539945" y="5488440"/>
                  <a:pt x="9533883" y="5488516"/>
                </a:cubicBezTo>
                <a:lnTo>
                  <a:pt x="9516916" y="5486828"/>
                </a:lnTo>
                <a:lnTo>
                  <a:pt x="9512093" y="5482541"/>
                </a:lnTo>
                <a:lnTo>
                  <a:pt x="9501725" y="5483603"/>
                </a:lnTo>
                <a:lnTo>
                  <a:pt x="9498754" y="5482951"/>
                </a:lnTo>
                <a:cubicBezTo>
                  <a:pt x="9493078" y="5481686"/>
                  <a:pt x="9487476" y="5480586"/>
                  <a:pt x="9481932" y="5480151"/>
                </a:cubicBezTo>
                <a:cubicBezTo>
                  <a:pt x="9489223" y="5501646"/>
                  <a:pt x="9435971" y="5479991"/>
                  <a:pt x="9451321" y="5497375"/>
                </a:cubicBezTo>
                <a:cubicBezTo>
                  <a:pt x="9422124" y="5498722"/>
                  <a:pt x="9444395" y="5514914"/>
                  <a:pt x="9409298" y="5499478"/>
                </a:cubicBezTo>
                <a:cubicBezTo>
                  <a:pt x="9363968" y="5517055"/>
                  <a:pt x="9350073" y="5507226"/>
                  <a:pt x="9303056" y="5519093"/>
                </a:cubicBezTo>
                <a:cubicBezTo>
                  <a:pt x="9272929" y="5515489"/>
                  <a:pt x="9242312" y="5519100"/>
                  <a:pt x="9229078" y="5524154"/>
                </a:cubicBezTo>
                <a:cubicBezTo>
                  <a:pt x="9244549" y="5484199"/>
                  <a:pt x="9198133" y="5512463"/>
                  <a:pt x="9165105" y="5532892"/>
                </a:cubicBezTo>
                <a:cubicBezTo>
                  <a:pt x="9128348" y="5546691"/>
                  <a:pt x="9105217" y="5601124"/>
                  <a:pt x="9077301" y="5580356"/>
                </a:cubicBezTo>
                <a:cubicBezTo>
                  <a:pt x="9034770" y="5585424"/>
                  <a:pt x="9004654" y="5606346"/>
                  <a:pt x="8960065" y="5597982"/>
                </a:cubicBezTo>
                <a:cubicBezTo>
                  <a:pt x="8958681" y="5601368"/>
                  <a:pt x="8956414" y="5604204"/>
                  <a:pt x="8953536" y="5606638"/>
                </a:cubicBezTo>
                <a:lnTo>
                  <a:pt x="8943907" y="5612541"/>
                </a:lnTo>
                <a:lnTo>
                  <a:pt x="8942046" y="5612112"/>
                </a:lnTo>
                <a:cubicBezTo>
                  <a:pt x="8934733" y="5612036"/>
                  <a:pt x="8930989" y="5613463"/>
                  <a:pt x="8928824" y="5615549"/>
                </a:cubicBezTo>
                <a:lnTo>
                  <a:pt x="8927294" y="5618607"/>
                </a:lnTo>
                <a:lnTo>
                  <a:pt x="8918651" y="5621688"/>
                </a:lnTo>
                <a:lnTo>
                  <a:pt x="8902772" y="5629703"/>
                </a:lnTo>
                <a:lnTo>
                  <a:pt x="8898724" y="5629379"/>
                </a:lnTo>
                <a:lnTo>
                  <a:pt x="8873099" y="5638628"/>
                </a:lnTo>
                <a:lnTo>
                  <a:pt x="8872234" y="5637889"/>
                </a:lnTo>
                <a:cubicBezTo>
                  <a:pt x="8869712" y="5636443"/>
                  <a:pt x="8866744" y="5635774"/>
                  <a:pt x="8862777" y="5636711"/>
                </a:cubicBezTo>
                <a:cubicBezTo>
                  <a:pt x="8861373" y="5622581"/>
                  <a:pt x="8857449" y="5632426"/>
                  <a:pt x="8845869" y="5636436"/>
                </a:cubicBezTo>
                <a:cubicBezTo>
                  <a:pt x="8841103" y="5615386"/>
                  <a:pt x="8812729" y="5634444"/>
                  <a:pt x="8800548" y="5625084"/>
                </a:cubicBezTo>
                <a:cubicBezTo>
                  <a:pt x="8792146" y="5628504"/>
                  <a:pt x="8783174" y="5631737"/>
                  <a:pt x="8773774" y="5634630"/>
                </a:cubicBezTo>
                <a:lnTo>
                  <a:pt x="8698255" y="5636083"/>
                </a:lnTo>
                <a:lnTo>
                  <a:pt x="8619167" y="5619130"/>
                </a:lnTo>
                <a:cubicBezTo>
                  <a:pt x="8589913" y="5618762"/>
                  <a:pt x="8564581" y="5612466"/>
                  <a:pt x="8539822" y="5616905"/>
                </a:cubicBezTo>
                <a:cubicBezTo>
                  <a:pt x="8529764" y="5612008"/>
                  <a:pt x="8520285" y="5610031"/>
                  <a:pt x="8511094" y="5617360"/>
                </a:cubicBezTo>
                <a:cubicBezTo>
                  <a:pt x="8483794" y="5614914"/>
                  <a:pt x="8477184" y="5604447"/>
                  <a:pt x="8459886" y="5612612"/>
                </a:cubicBezTo>
                <a:cubicBezTo>
                  <a:pt x="8444548" y="5595681"/>
                  <a:pt x="8443640" y="5602142"/>
                  <a:pt x="8436432" y="5606990"/>
                </a:cubicBezTo>
                <a:lnTo>
                  <a:pt x="8435403" y="5607336"/>
                </a:lnTo>
                <a:lnTo>
                  <a:pt x="8433307" y="5604917"/>
                </a:lnTo>
                <a:lnTo>
                  <a:pt x="8428968" y="5603796"/>
                </a:lnTo>
                <a:lnTo>
                  <a:pt x="8417124" y="5604518"/>
                </a:lnTo>
                <a:lnTo>
                  <a:pt x="8412669" y="5605413"/>
                </a:lnTo>
                <a:cubicBezTo>
                  <a:pt x="8409601" y="5605797"/>
                  <a:pt x="8407563" y="5605754"/>
                  <a:pt x="8406152" y="5605396"/>
                </a:cubicBezTo>
                <a:lnTo>
                  <a:pt x="8405989" y="5605197"/>
                </a:lnTo>
                <a:lnTo>
                  <a:pt x="8399884" y="5605568"/>
                </a:lnTo>
                <a:cubicBezTo>
                  <a:pt x="8389582" y="5606652"/>
                  <a:pt x="8379557" y="5608135"/>
                  <a:pt x="8370014" y="5609900"/>
                </a:cubicBezTo>
                <a:cubicBezTo>
                  <a:pt x="8361945" y="5598787"/>
                  <a:pt x="8326685" y="5611914"/>
                  <a:pt x="8330544" y="5590964"/>
                </a:cubicBezTo>
                <a:cubicBezTo>
                  <a:pt x="8317672" y="5592723"/>
                  <a:pt x="8309886" y="5601422"/>
                  <a:pt x="8314221" y="5587682"/>
                </a:cubicBezTo>
                <a:cubicBezTo>
                  <a:pt x="8309983" y="5587866"/>
                  <a:pt x="8307372" y="5586698"/>
                  <a:pt x="8305502" y="5584868"/>
                </a:cubicBezTo>
                <a:lnTo>
                  <a:pt x="8304962" y="5584007"/>
                </a:lnTo>
                <a:lnTo>
                  <a:pt x="8276324" y="5588260"/>
                </a:lnTo>
                <a:lnTo>
                  <a:pt x="8272522" y="5587226"/>
                </a:lnTo>
                <a:lnTo>
                  <a:pt x="8253857" y="5592043"/>
                </a:lnTo>
                <a:lnTo>
                  <a:pt x="8244212" y="5593439"/>
                </a:lnTo>
                <a:lnTo>
                  <a:pt x="8241488" y="5596085"/>
                </a:lnTo>
                <a:cubicBezTo>
                  <a:pt x="8238546" y="5597691"/>
                  <a:pt x="8234330" y="5598384"/>
                  <a:pt x="8227256" y="5597005"/>
                </a:cubicBezTo>
                <a:lnTo>
                  <a:pt x="8225619" y="5596262"/>
                </a:lnTo>
                <a:lnTo>
                  <a:pt x="8213882" y="5600179"/>
                </a:lnTo>
                <a:cubicBezTo>
                  <a:pt x="8210102" y="5601988"/>
                  <a:pt x="8206755" y="5604291"/>
                  <a:pt x="8204045" y="5607275"/>
                </a:cubicBezTo>
                <a:cubicBezTo>
                  <a:pt x="8164079" y="5591326"/>
                  <a:pt x="8126369" y="5605919"/>
                  <a:pt x="8082989" y="5603160"/>
                </a:cubicBezTo>
                <a:cubicBezTo>
                  <a:pt x="8034449" y="5606898"/>
                  <a:pt x="8008954" y="5596936"/>
                  <a:pt x="7976942" y="5598455"/>
                </a:cubicBezTo>
                <a:cubicBezTo>
                  <a:pt x="7962042" y="5600916"/>
                  <a:pt x="7941729" y="5599827"/>
                  <a:pt x="7950121" y="5590893"/>
                </a:cubicBezTo>
                <a:cubicBezTo>
                  <a:pt x="7904855" y="5610014"/>
                  <a:pt x="7778840" y="5612380"/>
                  <a:pt x="7727691" y="5621064"/>
                </a:cubicBezTo>
                <a:cubicBezTo>
                  <a:pt x="7699805" y="5600056"/>
                  <a:pt x="7714922" y="5619495"/>
                  <a:pt x="7685998" y="5615564"/>
                </a:cubicBezTo>
                <a:cubicBezTo>
                  <a:pt x="7693909" y="5634905"/>
                  <a:pt x="7650884" y="5604714"/>
                  <a:pt x="7649302" y="5626541"/>
                </a:cubicBezTo>
                <a:cubicBezTo>
                  <a:pt x="7644089" y="5625134"/>
                  <a:pt x="7639087" y="5623084"/>
                  <a:pt x="7634083" y="5620862"/>
                </a:cubicBezTo>
                <a:lnTo>
                  <a:pt x="7631455" y="5619708"/>
                </a:lnTo>
                <a:lnTo>
                  <a:pt x="7620952" y="5618872"/>
                </a:lnTo>
                <a:lnTo>
                  <a:pt x="7617992" y="5613914"/>
                </a:lnTo>
                <a:lnTo>
                  <a:pt x="7602182" y="5609271"/>
                </a:lnTo>
                <a:cubicBezTo>
                  <a:pt x="7596260" y="5608262"/>
                  <a:pt x="7589888" y="5608028"/>
                  <a:pt x="7582847" y="5609047"/>
                </a:cubicBezTo>
                <a:cubicBezTo>
                  <a:pt x="7565525" y="5617697"/>
                  <a:pt x="7538553" y="5607096"/>
                  <a:pt x="7514158" y="5607737"/>
                </a:cubicBezTo>
                <a:lnTo>
                  <a:pt x="7502955" y="5610415"/>
                </a:lnTo>
                <a:lnTo>
                  <a:pt x="7466391" y="5605949"/>
                </a:lnTo>
                <a:cubicBezTo>
                  <a:pt x="7455982" y="5605083"/>
                  <a:pt x="7445179" y="5604628"/>
                  <a:pt x="7433806" y="5604945"/>
                </a:cubicBezTo>
                <a:lnTo>
                  <a:pt x="7412693" y="5607075"/>
                </a:lnTo>
                <a:lnTo>
                  <a:pt x="7407159" y="5605310"/>
                </a:lnTo>
                <a:cubicBezTo>
                  <a:pt x="7397520" y="5605506"/>
                  <a:pt x="7384763" y="5611721"/>
                  <a:pt x="7385900" y="5604171"/>
                </a:cubicBezTo>
                <a:lnTo>
                  <a:pt x="7375071" y="5606788"/>
                </a:lnTo>
                <a:lnTo>
                  <a:pt x="7364382" y="5600762"/>
                </a:lnTo>
                <a:cubicBezTo>
                  <a:pt x="7363212" y="5599363"/>
                  <a:pt x="7362331" y="5597874"/>
                  <a:pt x="7361770" y="5596347"/>
                </a:cubicBezTo>
                <a:lnTo>
                  <a:pt x="7346641" y="5598329"/>
                </a:lnTo>
                <a:lnTo>
                  <a:pt x="7334238" y="5594014"/>
                </a:lnTo>
                <a:lnTo>
                  <a:pt x="7323426" y="5596835"/>
                </a:lnTo>
                <a:lnTo>
                  <a:pt x="7318938" y="5596200"/>
                </a:lnTo>
                <a:lnTo>
                  <a:pt x="7307784" y="5594065"/>
                </a:lnTo>
                <a:cubicBezTo>
                  <a:pt x="7302066" y="5592568"/>
                  <a:pt x="7295667" y="5590765"/>
                  <a:pt x="7288540" y="5589320"/>
                </a:cubicBezTo>
                <a:lnTo>
                  <a:pt x="7282537" y="5588660"/>
                </a:lnTo>
                <a:lnTo>
                  <a:pt x="7269466" y="5581404"/>
                </a:lnTo>
                <a:cubicBezTo>
                  <a:pt x="7259956" y="5575919"/>
                  <a:pt x="7252471" y="5572223"/>
                  <a:pt x="7244165" y="5575200"/>
                </a:cubicBezTo>
                <a:cubicBezTo>
                  <a:pt x="7230005" y="5568113"/>
                  <a:pt x="7220114" y="5548251"/>
                  <a:pt x="7199619" y="5553550"/>
                </a:cubicBezTo>
                <a:cubicBezTo>
                  <a:pt x="7205839" y="5544552"/>
                  <a:pt x="7176858" y="5552461"/>
                  <a:pt x="7173434" y="5543219"/>
                </a:cubicBezTo>
                <a:cubicBezTo>
                  <a:pt x="7171853" y="5535776"/>
                  <a:pt x="7162694" y="5536440"/>
                  <a:pt x="7155718" y="5533697"/>
                </a:cubicBezTo>
                <a:cubicBezTo>
                  <a:pt x="7150747" y="5526096"/>
                  <a:pt x="7115649" y="5519155"/>
                  <a:pt x="7103430" y="5520249"/>
                </a:cubicBezTo>
                <a:cubicBezTo>
                  <a:pt x="7068988" y="5527813"/>
                  <a:pt x="7041283" y="5497211"/>
                  <a:pt x="7013746" y="5502470"/>
                </a:cubicBezTo>
                <a:cubicBezTo>
                  <a:pt x="7006535" y="5501753"/>
                  <a:pt x="7000557" y="5500031"/>
                  <a:pt x="6995379" y="5497693"/>
                </a:cubicBezTo>
                <a:lnTo>
                  <a:pt x="6982475" y="5489641"/>
                </a:lnTo>
                <a:cubicBezTo>
                  <a:pt x="6982314" y="5487873"/>
                  <a:pt x="6982155" y="5486104"/>
                  <a:pt x="6981994" y="5484335"/>
                </a:cubicBezTo>
                <a:lnTo>
                  <a:pt x="6972355" y="5481074"/>
                </a:lnTo>
                <a:lnTo>
                  <a:pt x="6970394" y="5479383"/>
                </a:lnTo>
                <a:cubicBezTo>
                  <a:pt x="6966663" y="5476135"/>
                  <a:pt x="6962857" y="5473046"/>
                  <a:pt x="6958543" y="5470507"/>
                </a:cubicBezTo>
                <a:cubicBezTo>
                  <a:pt x="6946682" y="5490417"/>
                  <a:pt x="6919886" y="5452192"/>
                  <a:pt x="6918276" y="5472034"/>
                </a:cubicBezTo>
                <a:cubicBezTo>
                  <a:pt x="6892502" y="5461546"/>
                  <a:pt x="6897731" y="5483185"/>
                  <a:pt x="6881046" y="5457070"/>
                </a:cubicBezTo>
                <a:cubicBezTo>
                  <a:pt x="6828055" y="5453051"/>
                  <a:pt x="6839016" y="5431108"/>
                  <a:pt x="6752164" y="5425021"/>
                </a:cubicBezTo>
                <a:cubicBezTo>
                  <a:pt x="6758292" y="5421861"/>
                  <a:pt x="6727733" y="5418470"/>
                  <a:pt x="6724964" y="5414071"/>
                </a:cubicBezTo>
                <a:lnTo>
                  <a:pt x="6683286" y="5432830"/>
                </a:lnTo>
                <a:lnTo>
                  <a:pt x="6644277" y="5429684"/>
                </a:lnTo>
                <a:cubicBezTo>
                  <a:pt x="6602299" y="5429624"/>
                  <a:pt x="6572889" y="5412513"/>
                  <a:pt x="6532914" y="5431205"/>
                </a:cubicBezTo>
                <a:lnTo>
                  <a:pt x="6307459" y="5467087"/>
                </a:lnTo>
                <a:cubicBezTo>
                  <a:pt x="6243940" y="5484756"/>
                  <a:pt x="6232610" y="5506751"/>
                  <a:pt x="6196243" y="5515042"/>
                </a:cubicBezTo>
                <a:cubicBezTo>
                  <a:pt x="6164533" y="5518021"/>
                  <a:pt x="6142666" y="5509345"/>
                  <a:pt x="6099124" y="5516848"/>
                </a:cubicBezTo>
                <a:cubicBezTo>
                  <a:pt x="6076503" y="5515419"/>
                  <a:pt x="6031865" y="5528713"/>
                  <a:pt x="6016077" y="5528642"/>
                </a:cubicBezTo>
                <a:cubicBezTo>
                  <a:pt x="6017142" y="5530608"/>
                  <a:pt x="6008544" y="5532493"/>
                  <a:pt x="6004389" y="5531206"/>
                </a:cubicBezTo>
                <a:cubicBezTo>
                  <a:pt x="5932347" y="5531241"/>
                  <a:pt x="5981006" y="5545600"/>
                  <a:pt x="5933945" y="5538840"/>
                </a:cubicBezTo>
                <a:cubicBezTo>
                  <a:pt x="5905303" y="5539379"/>
                  <a:pt x="5918093" y="5561978"/>
                  <a:pt x="5883936" y="5553807"/>
                </a:cubicBezTo>
                <a:cubicBezTo>
                  <a:pt x="5850054" y="5556990"/>
                  <a:pt x="5832962" y="5567338"/>
                  <a:pt x="5798331" y="5564248"/>
                </a:cubicBezTo>
                <a:cubicBezTo>
                  <a:pt x="5766627" y="5567265"/>
                  <a:pt x="5741097" y="5573248"/>
                  <a:pt x="5712738" y="5573120"/>
                </a:cubicBezTo>
                <a:cubicBezTo>
                  <a:pt x="5703372" y="5576849"/>
                  <a:pt x="5693695" y="5578874"/>
                  <a:pt x="5681342" y="5575621"/>
                </a:cubicBezTo>
                <a:lnTo>
                  <a:pt x="5627167" y="5583215"/>
                </a:lnTo>
                <a:cubicBezTo>
                  <a:pt x="5612183" y="5597917"/>
                  <a:pt x="5611727" y="5586689"/>
                  <a:pt x="5591414" y="5587695"/>
                </a:cubicBezTo>
                <a:cubicBezTo>
                  <a:pt x="5574616" y="5587612"/>
                  <a:pt x="5598133" y="5579413"/>
                  <a:pt x="5583028" y="5580877"/>
                </a:cubicBezTo>
                <a:cubicBezTo>
                  <a:pt x="5569804" y="5586020"/>
                  <a:pt x="5562718" y="5576982"/>
                  <a:pt x="5549426" y="5582858"/>
                </a:cubicBezTo>
                <a:cubicBezTo>
                  <a:pt x="5559299" y="5589013"/>
                  <a:pt x="5515978" y="5586206"/>
                  <a:pt x="5519999" y="5592246"/>
                </a:cubicBezTo>
                <a:cubicBezTo>
                  <a:pt x="5498728" y="5585844"/>
                  <a:pt x="5500813" y="5597206"/>
                  <a:pt x="5480028" y="5597282"/>
                </a:cubicBezTo>
                <a:cubicBezTo>
                  <a:pt x="5468519" y="5595356"/>
                  <a:pt x="5461753" y="5595717"/>
                  <a:pt x="5456175" y="5600371"/>
                </a:cubicBezTo>
                <a:cubicBezTo>
                  <a:pt x="5402444" y="5590675"/>
                  <a:pt x="5431269" y="5603179"/>
                  <a:pt x="5388463" y="5602638"/>
                </a:cubicBezTo>
                <a:cubicBezTo>
                  <a:pt x="5350589" y="5601042"/>
                  <a:pt x="5310318" y="5602266"/>
                  <a:pt x="5265898" y="5591830"/>
                </a:cubicBezTo>
                <a:cubicBezTo>
                  <a:pt x="5256434" y="5588423"/>
                  <a:pt x="5240914" y="5588853"/>
                  <a:pt x="5231231" y="5592790"/>
                </a:cubicBezTo>
                <a:cubicBezTo>
                  <a:pt x="5229565" y="5593467"/>
                  <a:pt x="5228139" y="5594226"/>
                  <a:pt x="5226996" y="5595040"/>
                </a:cubicBezTo>
                <a:cubicBezTo>
                  <a:pt x="5199121" y="5587151"/>
                  <a:pt x="5190547" y="5594087"/>
                  <a:pt x="5175988" y="5588131"/>
                </a:cubicBezTo>
                <a:cubicBezTo>
                  <a:pt x="5141664" y="5589465"/>
                  <a:pt x="5120774" y="5599921"/>
                  <a:pt x="5107470" y="5594771"/>
                </a:cubicBezTo>
                <a:cubicBezTo>
                  <a:pt x="5082783" y="5597686"/>
                  <a:pt x="5044558" y="5603218"/>
                  <a:pt x="5027868" y="5605624"/>
                </a:cubicBezTo>
                <a:cubicBezTo>
                  <a:pt x="5023394" y="5609716"/>
                  <a:pt x="5015008" y="5608373"/>
                  <a:pt x="5007324" y="5609209"/>
                </a:cubicBezTo>
                <a:cubicBezTo>
                  <a:pt x="4999584" y="5613033"/>
                  <a:pt x="4963661" y="5613313"/>
                  <a:pt x="4952559" y="5611402"/>
                </a:cubicBezTo>
                <a:lnTo>
                  <a:pt x="4826081" y="5616191"/>
                </a:lnTo>
                <a:lnTo>
                  <a:pt x="4823501" y="5619174"/>
                </a:lnTo>
                <a:lnTo>
                  <a:pt x="4813093" y="5620026"/>
                </a:lnTo>
                <a:lnTo>
                  <a:pt x="4810563" y="5620787"/>
                </a:lnTo>
                <a:cubicBezTo>
                  <a:pt x="4805739" y="5622253"/>
                  <a:pt x="4800910" y="5623620"/>
                  <a:pt x="4795818" y="5624618"/>
                </a:cubicBezTo>
                <a:cubicBezTo>
                  <a:pt x="4792594" y="5611984"/>
                  <a:pt x="4751975" y="5631029"/>
                  <a:pt x="4758404" y="5619510"/>
                </a:cubicBezTo>
                <a:cubicBezTo>
                  <a:pt x="4729867" y="5622800"/>
                  <a:pt x="4743470" y="5610974"/>
                  <a:pt x="4717254" y="5624155"/>
                </a:cubicBezTo>
                <a:cubicBezTo>
                  <a:pt x="4665606" y="5620882"/>
                  <a:pt x="4638526" y="5634254"/>
                  <a:pt x="4591958" y="5624710"/>
                </a:cubicBezTo>
                <a:cubicBezTo>
                  <a:pt x="4600998" y="5629613"/>
                  <a:pt x="4491255" y="5629123"/>
                  <a:pt x="4476215" y="5628210"/>
                </a:cubicBezTo>
                <a:lnTo>
                  <a:pt x="4425193" y="5627414"/>
                </a:lnTo>
                <a:lnTo>
                  <a:pt x="4383866" y="5626546"/>
                </a:lnTo>
                <a:lnTo>
                  <a:pt x="4385596" y="5634646"/>
                </a:lnTo>
                <a:cubicBezTo>
                  <a:pt x="4373497" y="5634009"/>
                  <a:pt x="4366105" y="5636763"/>
                  <a:pt x="4360864" y="5641173"/>
                </a:cubicBezTo>
                <a:lnTo>
                  <a:pt x="4328321" y="5626332"/>
                </a:lnTo>
                <a:lnTo>
                  <a:pt x="4309842" y="5626471"/>
                </a:lnTo>
                <a:lnTo>
                  <a:pt x="4277424" y="5631598"/>
                </a:lnTo>
                <a:lnTo>
                  <a:pt x="4266627" y="5633969"/>
                </a:lnTo>
                <a:lnTo>
                  <a:pt x="4185525" y="5617508"/>
                </a:lnTo>
                <a:lnTo>
                  <a:pt x="4177617" y="5610903"/>
                </a:lnTo>
                <a:cubicBezTo>
                  <a:pt x="4169135" y="5606836"/>
                  <a:pt x="4157063" y="5604954"/>
                  <a:pt x="4136948" y="5608031"/>
                </a:cubicBezTo>
                <a:lnTo>
                  <a:pt x="4132323" y="5609784"/>
                </a:lnTo>
                <a:lnTo>
                  <a:pt x="4098620" y="5599672"/>
                </a:lnTo>
                <a:cubicBezTo>
                  <a:pt x="4087744" y="5595070"/>
                  <a:pt x="3971360" y="5589278"/>
                  <a:pt x="3963475" y="5581841"/>
                </a:cubicBezTo>
                <a:cubicBezTo>
                  <a:pt x="3836034" y="5600252"/>
                  <a:pt x="3827261" y="5567580"/>
                  <a:pt x="3703613" y="5572482"/>
                </a:cubicBezTo>
                <a:cubicBezTo>
                  <a:pt x="3596526" y="5522697"/>
                  <a:pt x="3528981" y="5553020"/>
                  <a:pt x="3432987" y="5545768"/>
                </a:cubicBezTo>
                <a:cubicBezTo>
                  <a:pt x="3341557" y="5540666"/>
                  <a:pt x="3299222" y="5556776"/>
                  <a:pt x="3176381" y="5556110"/>
                </a:cubicBezTo>
                <a:cubicBezTo>
                  <a:pt x="3046225" y="5545252"/>
                  <a:pt x="2856562" y="5551022"/>
                  <a:pt x="2710156" y="5527517"/>
                </a:cubicBezTo>
                <a:cubicBezTo>
                  <a:pt x="2595124" y="5519951"/>
                  <a:pt x="2594726" y="5525545"/>
                  <a:pt x="2550206" y="5524958"/>
                </a:cubicBezTo>
                <a:cubicBezTo>
                  <a:pt x="2535402" y="5528183"/>
                  <a:pt x="2457214" y="5518753"/>
                  <a:pt x="2443041" y="5523990"/>
                </a:cubicBezTo>
                <a:lnTo>
                  <a:pt x="2435613" y="5526704"/>
                </a:lnTo>
                <a:lnTo>
                  <a:pt x="2405682" y="5528307"/>
                </a:lnTo>
                <a:lnTo>
                  <a:pt x="2397487" y="5540337"/>
                </a:lnTo>
                <a:lnTo>
                  <a:pt x="2297454" y="5550765"/>
                </a:lnTo>
                <a:cubicBezTo>
                  <a:pt x="2230952" y="5521480"/>
                  <a:pt x="2174171" y="5556417"/>
                  <a:pt x="2056700" y="5555489"/>
                </a:cubicBezTo>
                <a:cubicBezTo>
                  <a:pt x="2025568" y="5545373"/>
                  <a:pt x="1901680" y="5520750"/>
                  <a:pt x="1878530" y="5535330"/>
                </a:cubicBezTo>
                <a:lnTo>
                  <a:pt x="1859292" y="5535461"/>
                </a:lnTo>
                <a:lnTo>
                  <a:pt x="1835626" y="5533793"/>
                </a:lnTo>
                <a:cubicBezTo>
                  <a:pt x="1823131" y="5534628"/>
                  <a:pt x="1810151" y="5536942"/>
                  <a:pt x="1798939" y="5540285"/>
                </a:cubicBezTo>
                <a:lnTo>
                  <a:pt x="1779046" y="5549949"/>
                </a:lnTo>
                <a:lnTo>
                  <a:pt x="1772421" y="5549018"/>
                </a:lnTo>
                <a:lnTo>
                  <a:pt x="1772052" y="5545689"/>
                </a:lnTo>
                <a:cubicBezTo>
                  <a:pt x="1758274" y="5534165"/>
                  <a:pt x="1670822" y="5556887"/>
                  <a:pt x="1711543" y="5534558"/>
                </a:cubicBezTo>
                <a:cubicBezTo>
                  <a:pt x="1696140" y="5533324"/>
                  <a:pt x="1670188" y="5488258"/>
                  <a:pt x="1631462" y="5491807"/>
                </a:cubicBezTo>
                <a:cubicBezTo>
                  <a:pt x="1579148" y="5498877"/>
                  <a:pt x="1591754" y="5486800"/>
                  <a:pt x="1538763" y="5482781"/>
                </a:cubicBezTo>
                <a:cubicBezTo>
                  <a:pt x="1522078" y="5456666"/>
                  <a:pt x="1527306" y="5478305"/>
                  <a:pt x="1501533" y="5467817"/>
                </a:cubicBezTo>
                <a:cubicBezTo>
                  <a:pt x="1499922" y="5487659"/>
                  <a:pt x="1473126" y="5449434"/>
                  <a:pt x="1461266" y="5469343"/>
                </a:cubicBezTo>
                <a:cubicBezTo>
                  <a:pt x="1456951" y="5466804"/>
                  <a:pt x="1453146" y="5463716"/>
                  <a:pt x="1449415" y="5460467"/>
                </a:cubicBezTo>
                <a:lnTo>
                  <a:pt x="1447454" y="5458776"/>
                </a:lnTo>
                <a:lnTo>
                  <a:pt x="1437814" y="5455515"/>
                </a:lnTo>
                <a:lnTo>
                  <a:pt x="1437334" y="5450209"/>
                </a:lnTo>
                <a:lnTo>
                  <a:pt x="1424429" y="5442157"/>
                </a:lnTo>
                <a:cubicBezTo>
                  <a:pt x="1419251" y="5439819"/>
                  <a:pt x="1413273" y="5438098"/>
                  <a:pt x="1406063" y="5437380"/>
                </a:cubicBezTo>
                <a:cubicBezTo>
                  <a:pt x="1378526" y="5442640"/>
                  <a:pt x="1350821" y="5412037"/>
                  <a:pt x="1316379" y="5419601"/>
                </a:cubicBezTo>
                <a:cubicBezTo>
                  <a:pt x="1304160" y="5420695"/>
                  <a:pt x="1269061" y="5413755"/>
                  <a:pt x="1264090" y="5406153"/>
                </a:cubicBezTo>
                <a:cubicBezTo>
                  <a:pt x="1257115" y="5403410"/>
                  <a:pt x="1247955" y="5404075"/>
                  <a:pt x="1246374" y="5396631"/>
                </a:cubicBezTo>
                <a:cubicBezTo>
                  <a:pt x="1242951" y="5387390"/>
                  <a:pt x="1213970" y="5395299"/>
                  <a:pt x="1220190" y="5386301"/>
                </a:cubicBezTo>
                <a:cubicBezTo>
                  <a:pt x="1199695" y="5391599"/>
                  <a:pt x="1189803" y="5371737"/>
                  <a:pt x="1175643" y="5364651"/>
                </a:cubicBezTo>
                <a:cubicBezTo>
                  <a:pt x="1167337" y="5367627"/>
                  <a:pt x="1159852" y="5363931"/>
                  <a:pt x="1150342" y="5358447"/>
                </a:cubicBezTo>
                <a:lnTo>
                  <a:pt x="1112024" y="5345786"/>
                </a:lnTo>
                <a:lnTo>
                  <a:pt x="1100870" y="5343651"/>
                </a:lnTo>
                <a:lnTo>
                  <a:pt x="1096383" y="5343015"/>
                </a:lnTo>
                <a:lnTo>
                  <a:pt x="1058039" y="5343504"/>
                </a:lnTo>
                <a:cubicBezTo>
                  <a:pt x="1057478" y="5341976"/>
                  <a:pt x="1056597" y="5340487"/>
                  <a:pt x="1055426" y="5339088"/>
                </a:cubicBezTo>
                <a:lnTo>
                  <a:pt x="1044738" y="5333063"/>
                </a:lnTo>
                <a:lnTo>
                  <a:pt x="1033909" y="5335680"/>
                </a:lnTo>
                <a:cubicBezTo>
                  <a:pt x="1035046" y="5328129"/>
                  <a:pt x="1022289" y="5334344"/>
                  <a:pt x="1012649" y="5334541"/>
                </a:cubicBezTo>
                <a:lnTo>
                  <a:pt x="1007115" y="5332775"/>
                </a:lnTo>
                <a:lnTo>
                  <a:pt x="987447" y="5346462"/>
                </a:lnTo>
                <a:cubicBezTo>
                  <a:pt x="976074" y="5346779"/>
                  <a:pt x="963827" y="5334768"/>
                  <a:pt x="953418" y="5333901"/>
                </a:cubicBezTo>
                <a:lnTo>
                  <a:pt x="916854" y="5329435"/>
                </a:lnTo>
                <a:lnTo>
                  <a:pt x="905651" y="5332114"/>
                </a:lnTo>
                <a:cubicBezTo>
                  <a:pt x="881256" y="5332755"/>
                  <a:pt x="855727" y="5330820"/>
                  <a:pt x="838405" y="5339470"/>
                </a:cubicBezTo>
                <a:cubicBezTo>
                  <a:pt x="831364" y="5340489"/>
                  <a:pt x="823548" y="5331589"/>
                  <a:pt x="817627" y="5330580"/>
                </a:cubicBezTo>
                <a:lnTo>
                  <a:pt x="801817" y="5325937"/>
                </a:lnTo>
                <a:lnTo>
                  <a:pt x="798857" y="5320979"/>
                </a:lnTo>
                <a:lnTo>
                  <a:pt x="788354" y="5320143"/>
                </a:lnTo>
                <a:lnTo>
                  <a:pt x="785726" y="5318989"/>
                </a:lnTo>
                <a:cubicBezTo>
                  <a:pt x="780721" y="5316767"/>
                  <a:pt x="775719" y="5314716"/>
                  <a:pt x="770507" y="5313309"/>
                </a:cubicBezTo>
                <a:cubicBezTo>
                  <a:pt x="768924" y="5335137"/>
                  <a:pt x="725899" y="5304945"/>
                  <a:pt x="733810" y="5324286"/>
                </a:cubicBezTo>
                <a:cubicBezTo>
                  <a:pt x="704886" y="5320356"/>
                  <a:pt x="720003" y="5339795"/>
                  <a:pt x="692117" y="5318786"/>
                </a:cubicBezTo>
                <a:cubicBezTo>
                  <a:pt x="640968" y="5327470"/>
                  <a:pt x="620209" y="5334772"/>
                  <a:pt x="574943" y="5327578"/>
                </a:cubicBezTo>
                <a:cubicBezTo>
                  <a:pt x="533141" y="5325624"/>
                  <a:pt x="480989" y="5305543"/>
                  <a:pt x="441302" y="5307062"/>
                </a:cubicBezTo>
                <a:cubicBezTo>
                  <a:pt x="381194" y="5308098"/>
                  <a:pt x="355572" y="5361507"/>
                  <a:pt x="336819" y="5336690"/>
                </a:cubicBezTo>
                <a:cubicBezTo>
                  <a:pt x="308424" y="5343088"/>
                  <a:pt x="294704" y="5344301"/>
                  <a:pt x="270932" y="5345451"/>
                </a:cubicBezTo>
                <a:lnTo>
                  <a:pt x="194189" y="5343588"/>
                </a:lnTo>
                <a:lnTo>
                  <a:pt x="192552" y="5342845"/>
                </a:lnTo>
                <a:cubicBezTo>
                  <a:pt x="185478" y="5341467"/>
                  <a:pt x="181262" y="5342160"/>
                  <a:pt x="178320" y="5343766"/>
                </a:cubicBezTo>
                <a:lnTo>
                  <a:pt x="175596" y="5346411"/>
                </a:lnTo>
                <a:lnTo>
                  <a:pt x="147287" y="5352625"/>
                </a:lnTo>
                <a:lnTo>
                  <a:pt x="114847" y="5355844"/>
                </a:lnTo>
                <a:lnTo>
                  <a:pt x="114306" y="5354983"/>
                </a:lnTo>
                <a:cubicBezTo>
                  <a:pt x="110042" y="5353823"/>
                  <a:pt x="100016" y="5353058"/>
                  <a:pt x="89264" y="5348886"/>
                </a:cubicBezTo>
                <a:cubicBezTo>
                  <a:pt x="93123" y="5327937"/>
                  <a:pt x="57863" y="5341064"/>
                  <a:pt x="49794" y="5329950"/>
                </a:cubicBezTo>
                <a:cubicBezTo>
                  <a:pt x="40251" y="5331715"/>
                  <a:pt x="30226" y="5333199"/>
                  <a:pt x="19924" y="5334282"/>
                </a:cubicBezTo>
                <a:lnTo>
                  <a:pt x="13819" y="5334653"/>
                </a:lnTo>
                <a:lnTo>
                  <a:pt x="13657" y="5334455"/>
                </a:lnTo>
                <a:cubicBezTo>
                  <a:pt x="12246" y="5334096"/>
                  <a:pt x="10207" y="5334053"/>
                  <a:pt x="7139" y="5334438"/>
                </a:cubicBezTo>
                <a:lnTo>
                  <a:pt x="2684" y="5335333"/>
                </a:lnTo>
                <a:lnTo>
                  <a:pt x="0" y="5335496"/>
                </a:lnTo>
                <a:lnTo>
                  <a:pt x="0" y="10592"/>
                </a:lnTo>
                <a:lnTo>
                  <a:pt x="1124382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A09D0CE-4120-20D0-AA87-C2E084DF0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1059116"/>
            <a:ext cx="8924392" cy="933486"/>
          </a:xfrm>
        </p:spPr>
        <p:txBody>
          <a:bodyPr>
            <a:normAutofit/>
          </a:bodyPr>
          <a:lstStyle/>
          <a:p>
            <a:pPr algn="ctr"/>
            <a:r>
              <a:rPr lang="fi-FI" sz="4100"/>
              <a:t>Jääverryttely ja oman ohjelman suoritus</a:t>
            </a: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16A12243-4887-4E89-8347-1146AE5D1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0000">
            <a:off x="5418161" y="351736"/>
            <a:ext cx="1352113" cy="407805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49FDF2-BFDF-4219-CDE5-41CF5EE49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3804" y="2251414"/>
            <a:ext cx="8924391" cy="4189645"/>
          </a:xfrm>
        </p:spPr>
        <p:txBody>
          <a:bodyPr>
            <a:normAutofit/>
          </a:bodyPr>
          <a:lstStyle/>
          <a:p>
            <a:r>
              <a:rPr lang="fi-FI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Luistelija odottaa pukukopissa/käytävällä oman ryhmänsä jääverryttelyn alkamista</a:t>
            </a:r>
          </a:p>
          <a:p>
            <a:pPr lvl="1"/>
            <a:r>
              <a:rPr lang="fi-FI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Luistinten kireyden varmistus ja nauhojen piilotus, kilpailupuvun kiinnitysten varmistus, verkkatakki päällä ja hanskat mukana</a:t>
            </a:r>
          </a:p>
          <a:p>
            <a:pPr lvl="1"/>
            <a:r>
              <a:rPr lang="fi-FI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Valmentaja seuraa aikataulua, siirtyminen edellisen ryhmän kahden viimeisen luistelijan aikana jäänreunalle</a:t>
            </a:r>
          </a:p>
          <a:p>
            <a:r>
              <a:rPr lang="fi-FI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Luistelija siirtyy valmentajan mukana jääverryttelyyn, jonka kesto kilpailusarjasta riippuen 4-5 minuuttia</a:t>
            </a:r>
          </a:p>
          <a:p>
            <a:pPr lvl="1"/>
            <a:r>
              <a:rPr lang="fi-FI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Jääverryttelyyn ohjeet valmentajalta ennen suoritusta</a:t>
            </a:r>
          </a:p>
          <a:p>
            <a:pPr lvl="1"/>
            <a:r>
              <a:rPr lang="fi-FI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Valmentaja on jääverryttelyn ajan jään laidalla ohjeistamassa luistelijaa</a:t>
            </a:r>
          </a:p>
          <a:p>
            <a:r>
              <a:rPr lang="fi-FI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Jääverryttelyn jälkeen joko pukukoppiin tai käytävälle valmentajan mukana odottamaan omaa luisteluvuoroa</a:t>
            </a:r>
          </a:p>
          <a:p>
            <a:pPr lvl="1"/>
            <a:r>
              <a:rPr lang="fi-FI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Poislukien ryhmän ensimmäisenä luistelijat, tällöin suoritus heti verryttelyn perään</a:t>
            </a:r>
          </a:p>
          <a:p>
            <a:r>
              <a:rPr lang="fi-FI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Valmentaja antaa palautteen suorituksesta luistelijalle heti ohjelman jälkeen</a:t>
            </a:r>
          </a:p>
          <a:p>
            <a:r>
              <a:rPr lang="fi-FI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Suorituksen jälkeen on hyvä mennä tekemään ohjeiden mukainen loppuverryttely, jotta palautuminen on tehokkaampaa</a:t>
            </a:r>
          </a:p>
        </p:txBody>
      </p:sp>
    </p:spTree>
    <p:extLst>
      <p:ext uri="{BB962C8B-B14F-4D97-AF65-F5344CB8AC3E}">
        <p14:creationId xmlns:p14="http://schemas.microsoft.com/office/powerpoint/2010/main" val="2097467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11EE4A-1759-6AA9-808C-DBDE456A3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fi-FI">
                <a:solidFill>
                  <a:schemeClr val="tx1">
                    <a:lumMod val="85000"/>
                    <a:lumOff val="15000"/>
                  </a:schemeClr>
                </a:solidFill>
              </a:rPr>
              <a:t>Protokollien ja palkintojen jako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A005A4-C978-9695-87D3-9E01D49E3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293" y="1903127"/>
            <a:ext cx="9243413" cy="4226210"/>
          </a:xfrm>
        </p:spPr>
        <p:txBody>
          <a:bodyPr anchor="ctr">
            <a:normAutofit/>
          </a:bodyPr>
          <a:lstStyle/>
          <a:p>
            <a:r>
              <a:rPr lang="fi-FI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Palkintojen jako tapahtuu sarjan päätyttyä ja tulosten valmistuttua</a:t>
            </a:r>
          </a:p>
          <a:p>
            <a:pPr lvl="1"/>
            <a:r>
              <a:rPr lang="fi-FI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Eri kilpailujärjestäjillä tulosten valmistuminen ja näin ollen jaon aikataulu on eriävää</a:t>
            </a:r>
          </a:p>
          <a:p>
            <a:pPr lvl="1"/>
            <a:r>
              <a:rPr lang="fi-FI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ISU-kilpailuissa tulokset tulevat livenä tulossivulle</a:t>
            </a:r>
          </a:p>
          <a:p>
            <a:r>
              <a:rPr lang="fi-FI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Palkintojen jaossa muistetaan asiallinen ja kohtelias käytös: taputetaan kaikille protokollien ja palkintojen saajille, palkinto otetaan vastaan jakajaa silmiin katsoen ja kätellen/niiaten</a:t>
            </a:r>
          </a:p>
          <a:p>
            <a:pPr lvl="1"/>
            <a:r>
              <a:rPr lang="fi-FI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Siirrytään mahdolliseen ryhmäkuvaan</a:t>
            </a:r>
          </a:p>
          <a:p>
            <a:r>
              <a:rPr lang="fi-FI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Jokainen kilpailija saa protokollan eli omat tulokset ja sarjan tulokset paperilla</a:t>
            </a:r>
          </a:p>
          <a:p>
            <a:pPr lvl="1"/>
            <a:r>
              <a:rPr lang="fi-FI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Mikäli luistelija on estynyt tulemaan protokollien jakoon, valmentaja tai toinen luistelija voi ottaa kyseisen luistelijan protokollan</a:t>
            </a:r>
          </a:p>
          <a:p>
            <a:pPr lvl="1"/>
            <a:r>
              <a:rPr lang="fi-FI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Postitus myös usein mahdollista</a:t>
            </a:r>
          </a:p>
          <a:p>
            <a:r>
              <a:rPr lang="fi-FI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Omat tulokset näytetään valmentajalle joko kilpailupaikalla, viestillä tai seuraavan kerran harjoituksissa, jolloin valmentaja voi kommentoida pisteitä</a:t>
            </a:r>
          </a:p>
          <a:p>
            <a:r>
              <a:rPr lang="fi-FI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Kaikenlainen tuomareiden arvostelu on kielletty!</a:t>
            </a:r>
          </a:p>
          <a:p>
            <a:r>
              <a:rPr lang="fi-FI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Protokollien jaon jälkeen ja valmentajalle ilmoittaessa luistelija saa lähteä kotiin</a:t>
            </a:r>
          </a:p>
          <a:p>
            <a:pPr lvl="1"/>
            <a:r>
              <a:rPr lang="fi-FI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 lähdette ennen palkintojenjakoa, ilmoittakaa myös tästä, jotta tulokset tiedetään ottaa mukaan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4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1310</TotalTime>
  <Words>789</Words>
  <Application>Microsoft Macintosh PowerPoint</Application>
  <PresentationFormat>Laajakuva</PresentationFormat>
  <Paragraphs>88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Office-teema</vt:lpstr>
      <vt:lpstr>Kilpailuohjeet</vt:lpstr>
      <vt:lpstr>Sisällys</vt:lpstr>
      <vt:lpstr>Kilpailuihin osallistuminen</vt:lpstr>
      <vt:lpstr>Käyttäytyminen kilpailuissa</vt:lpstr>
      <vt:lpstr> Kilpailuvarusteet</vt:lpstr>
      <vt:lpstr>Kilpailupaikalle saapuminen ja oheisverryttely</vt:lpstr>
      <vt:lpstr>Jääverryttely ja oman ohjelman suoritus</vt:lpstr>
      <vt:lpstr>Protokollien ja palkintojen jako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Kilpailuohjeet</dc:title>
  <dc:creator>Tytti Ryhänen</dc:creator>
  <cp:lastModifiedBy>Tytti Ryhänen</cp:lastModifiedBy>
  <cp:revision>6</cp:revision>
  <dcterms:created xsi:type="dcterms:W3CDTF">2022-11-10T19:00:19Z</dcterms:created>
  <dcterms:modified xsi:type="dcterms:W3CDTF">2023-10-10T16:32:44Z</dcterms:modified>
</cp:coreProperties>
</file>